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diagrams/data4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8.xml" ContentType="application/vnd.openxmlformats-officedocument.drawingml.diagramData+xml"/>
  <Override PartName="/ppt/diagrams/data1.xml" ContentType="application/vnd.openxmlformats-officedocument.drawingml.diagramData+xml"/>
  <Override PartName="/ppt/diagrams/data13.xml" ContentType="application/vnd.openxmlformats-officedocument.drawingml.diagramData+xml"/>
  <Override PartName="/ppt/diagrams/data12.xml" ContentType="application/vnd.openxmlformats-officedocument.drawingml.diagramData+xml"/>
  <Override PartName="/ppt/diagrams/data3.xml" ContentType="application/vnd.openxmlformats-officedocument.drawingml.diagramData+xml"/>
  <Override PartName="/ppt/diagrams/data9.xml" ContentType="application/vnd.openxmlformats-officedocument.drawingml.diagramData+xml"/>
  <Override PartName="/ppt/diagrams/data11.xml" ContentType="application/vnd.openxmlformats-officedocument.drawingml.diagramData+xml"/>
  <Override PartName="/ppt/diagrams/data10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drawing12.xml" ContentType="application/vnd.ms-office.drawingml.diagramDrawing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9.xml" ContentType="application/vnd.ms-office.drawingml.diagramDrawing+xml"/>
  <Override PartName="/ppt/diagrams/quickStyle9.xml" ContentType="application/vnd.openxmlformats-officedocument.drawingml.diagramStyle+xml"/>
  <Override PartName="/ppt/diagrams/layout9.xml" ContentType="application/vnd.openxmlformats-officedocument.drawingml.diagramLayout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heme/themeOverride1.xml" ContentType="application/vnd.openxmlformats-officedocument.themeOverride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8.xml" ContentType="application/vnd.ms-office.drawingml.diagramDrawing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colors8.xml" ContentType="application/vnd.openxmlformats-officedocument.drawingml.diagramColors+xml"/>
  <Override PartName="/ppt/diagrams/quickStyle8.xml" ContentType="application/vnd.openxmlformats-officedocument.drawingml.diagramStyle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8.xml" ContentType="application/vnd.openxmlformats-officedocument.drawingml.diagramLayout+xml"/>
  <Override PartName="/ppt/diagrams/drawing7.xml" ContentType="application/vnd.ms-office.drawingml.diagramDrawing+xml"/>
  <Override PartName="/ppt/diagrams/drawing10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diagrams/colors9.xml" ContentType="application/vnd.openxmlformats-officedocument.drawingml.diagramColors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72" r:id="rId3"/>
    <p:sldId id="273" r:id="rId4"/>
    <p:sldId id="274" r:id="rId5"/>
    <p:sldId id="275" r:id="rId6"/>
    <p:sldId id="281" r:id="rId7"/>
    <p:sldId id="267" r:id="rId8"/>
    <p:sldId id="270" r:id="rId9"/>
    <p:sldId id="278" r:id="rId10"/>
    <p:sldId id="256" r:id="rId11"/>
    <p:sldId id="266" r:id="rId12"/>
    <p:sldId id="257" r:id="rId13"/>
    <p:sldId id="277" r:id="rId14"/>
    <p:sldId id="259" r:id="rId15"/>
    <p:sldId id="285" r:id="rId16"/>
    <p:sldId id="286" r:id="rId17"/>
    <p:sldId id="287" r:id="rId18"/>
    <p:sldId id="290" r:id="rId19"/>
    <p:sldId id="289" r:id="rId20"/>
    <p:sldId id="261" r:id="rId21"/>
    <p:sldId id="276" r:id="rId22"/>
    <p:sldId id="280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D6A300"/>
    <a:srgbClr val="4ABA46"/>
    <a:srgbClr val="50C8A7"/>
    <a:srgbClr val="70AD47"/>
    <a:srgbClr val="55C3CF"/>
    <a:srgbClr val="4BC1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02D2C-C51D-4D4D-85F7-995712C7C5CD}" v="1337" dt="2023-01-24T16:59:59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4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46BB33-403C-4615-9C6B-DF34BA27F970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CI"/>
        </a:p>
      </dgm:t>
    </dgm:pt>
    <dgm:pt modelId="{E82F43A4-8504-4294-8B8B-DFC1B85B291C}">
      <dgm:prSet/>
      <dgm:spPr/>
      <dgm:t>
        <a:bodyPr/>
        <a:lstStyle/>
        <a:p>
          <a:r>
            <a:rPr lang="fr-CI"/>
            <a:t>Premiers échanges dès avril 2022 pour établir les grands « principes » qui allaient régir le système </a:t>
          </a:r>
        </a:p>
      </dgm:t>
    </dgm:pt>
    <dgm:pt modelId="{244D95DF-3E7F-459D-BBB2-A2EF0CE57053}" type="parTrans" cxnId="{2CED513A-EC17-478D-A828-139BCD7AF3BD}">
      <dgm:prSet/>
      <dgm:spPr/>
      <dgm:t>
        <a:bodyPr/>
        <a:lstStyle/>
        <a:p>
          <a:endParaRPr lang="fr-CI"/>
        </a:p>
      </dgm:t>
    </dgm:pt>
    <dgm:pt modelId="{E2095CB8-3877-4210-BC3F-9991E367C2A7}" type="sibTrans" cxnId="{2CED513A-EC17-478D-A828-139BCD7AF3BD}">
      <dgm:prSet/>
      <dgm:spPr/>
      <dgm:t>
        <a:bodyPr/>
        <a:lstStyle/>
        <a:p>
          <a:endParaRPr lang="fr-CI"/>
        </a:p>
      </dgm:t>
    </dgm:pt>
    <dgm:pt modelId="{D9426728-8E17-4C6F-83BA-35CD3AA55BF8}">
      <dgm:prSet/>
      <dgm:spPr/>
      <dgm:t>
        <a:bodyPr/>
        <a:lstStyle/>
        <a:p>
          <a:r>
            <a:rPr lang="fr-CI"/>
            <a:t>Ateliers de présentation des avancées en plus des comités techniques et comités de pilotages</a:t>
          </a:r>
        </a:p>
      </dgm:t>
    </dgm:pt>
    <dgm:pt modelId="{A6C0230C-C866-4FA8-AC4F-97E8B27F7A1A}" type="parTrans" cxnId="{65164CE3-CD8A-4B0C-98B0-A76D95DE1B5F}">
      <dgm:prSet/>
      <dgm:spPr/>
      <dgm:t>
        <a:bodyPr/>
        <a:lstStyle/>
        <a:p>
          <a:endParaRPr lang="fr-CI"/>
        </a:p>
      </dgm:t>
    </dgm:pt>
    <dgm:pt modelId="{EAE03AFF-030F-402D-9B93-F287D13934AC}" type="sibTrans" cxnId="{65164CE3-CD8A-4B0C-98B0-A76D95DE1B5F}">
      <dgm:prSet/>
      <dgm:spPr/>
      <dgm:t>
        <a:bodyPr/>
        <a:lstStyle/>
        <a:p>
          <a:endParaRPr lang="fr-CI"/>
        </a:p>
      </dgm:t>
    </dgm:pt>
    <dgm:pt modelId="{EB18A9E5-FE3E-4643-AD58-6B1194193DF6}">
      <dgm:prSet custT="1"/>
      <dgm:spPr/>
      <dgm:t>
        <a:bodyPr/>
        <a:lstStyle/>
        <a:p>
          <a:pPr>
            <a:buNone/>
          </a:pPr>
          <a:r>
            <a:rPr lang="fr-CI" sz="2000" dirty="0"/>
            <a:t>Série de consultations menées par le SEP REDD </a:t>
          </a:r>
        </a:p>
        <a:p>
          <a:pPr>
            <a:buNone/>
          </a:pPr>
          <a:r>
            <a:rPr lang="fr-CI" sz="2000" dirty="0"/>
            <a:t>- Sur le système du 8 au 29 </a:t>
          </a:r>
          <a:r>
            <a:rPr lang="fr-CI" sz="2000" dirty="0" err="1"/>
            <a:t>nov</a:t>
          </a:r>
          <a:r>
            <a:rPr lang="fr-CI" sz="2000" dirty="0"/>
            <a:t> 2022: </a:t>
          </a:r>
        </a:p>
      </dgm:t>
    </dgm:pt>
    <dgm:pt modelId="{F76F96CD-7C79-4D8C-B9E6-9EE9FD767707}" type="parTrans" cxnId="{CD31A211-472F-49BE-95D9-3802B6522D72}">
      <dgm:prSet/>
      <dgm:spPr/>
      <dgm:t>
        <a:bodyPr/>
        <a:lstStyle/>
        <a:p>
          <a:endParaRPr lang="fr-CI"/>
        </a:p>
      </dgm:t>
    </dgm:pt>
    <dgm:pt modelId="{C783A5B2-4172-464F-86C6-A5A2003691F9}" type="sibTrans" cxnId="{CD31A211-472F-49BE-95D9-3802B6522D72}">
      <dgm:prSet/>
      <dgm:spPr/>
      <dgm:t>
        <a:bodyPr/>
        <a:lstStyle/>
        <a:p>
          <a:endParaRPr lang="fr-CI"/>
        </a:p>
      </dgm:t>
    </dgm:pt>
    <dgm:pt modelId="{F7951ABF-2618-4F4A-A59D-591B2B977164}">
      <dgm:prSet custT="1"/>
      <dgm:spPr/>
      <dgm:t>
        <a:bodyPr/>
        <a:lstStyle/>
        <a:p>
          <a:r>
            <a:rPr lang="fr-CI" sz="1600" dirty="0"/>
            <a:t>du secteur privé cacao (internationaux) </a:t>
          </a:r>
        </a:p>
      </dgm:t>
    </dgm:pt>
    <dgm:pt modelId="{7EF3F10E-F90D-4A2A-AD7E-1D77B7AF4580}" type="parTrans" cxnId="{DF579B76-96C1-4D01-BD6E-EEF4D396A2F8}">
      <dgm:prSet/>
      <dgm:spPr/>
      <dgm:t>
        <a:bodyPr/>
        <a:lstStyle/>
        <a:p>
          <a:endParaRPr lang="fr-CI"/>
        </a:p>
      </dgm:t>
    </dgm:pt>
    <dgm:pt modelId="{4701A665-B9CC-4BF1-8764-A9F55D111364}" type="sibTrans" cxnId="{DF579B76-96C1-4D01-BD6E-EEF4D396A2F8}">
      <dgm:prSet/>
      <dgm:spPr/>
      <dgm:t>
        <a:bodyPr/>
        <a:lstStyle/>
        <a:p>
          <a:endParaRPr lang="fr-CI"/>
        </a:p>
      </dgm:t>
    </dgm:pt>
    <dgm:pt modelId="{734E3F96-A6FA-4172-9373-1BCE3E1146E8}">
      <dgm:prSet custT="1"/>
      <dgm:spPr/>
      <dgm:t>
        <a:bodyPr/>
        <a:lstStyle/>
        <a:p>
          <a:r>
            <a:rPr lang="fr-CI" sz="1600" dirty="0"/>
            <a:t>d’experts nationaux et internationaux</a:t>
          </a:r>
        </a:p>
      </dgm:t>
    </dgm:pt>
    <dgm:pt modelId="{C9CCF010-FAE0-4E0E-91A6-F6A254A77F5C}" type="parTrans" cxnId="{D068CF1D-44A9-4180-8BD6-1EE7C2C63FB0}">
      <dgm:prSet/>
      <dgm:spPr/>
      <dgm:t>
        <a:bodyPr/>
        <a:lstStyle/>
        <a:p>
          <a:endParaRPr lang="fr-CI"/>
        </a:p>
      </dgm:t>
    </dgm:pt>
    <dgm:pt modelId="{A47106C4-E98C-49FA-B9C5-684B38C9AC0F}" type="sibTrans" cxnId="{D068CF1D-44A9-4180-8BD6-1EE7C2C63FB0}">
      <dgm:prSet/>
      <dgm:spPr/>
      <dgm:t>
        <a:bodyPr/>
        <a:lstStyle/>
        <a:p>
          <a:endParaRPr lang="fr-CI"/>
        </a:p>
      </dgm:t>
    </dgm:pt>
    <dgm:pt modelId="{9294C08D-3A4D-48E7-9D6F-2C6762B91517}">
      <dgm:prSet custT="1"/>
      <dgm:spPr/>
      <dgm:t>
        <a:bodyPr/>
        <a:lstStyle/>
        <a:p>
          <a:r>
            <a:rPr lang="fr-CI" sz="1600" dirty="0"/>
            <a:t>des structures publiques (MINEF, MINEDD, SODEFOR, OIPR, CCC, BNETD, CNTIG, MINADER sauf </a:t>
          </a:r>
          <a:r>
            <a:rPr lang="fr-CI" sz="1600" dirty="0" err="1"/>
            <a:t>MinPlan</a:t>
          </a:r>
          <a:r>
            <a:rPr lang="fr-CI" sz="1600" dirty="0"/>
            <a:t> non disponible)</a:t>
          </a:r>
        </a:p>
      </dgm:t>
    </dgm:pt>
    <dgm:pt modelId="{BD134184-B55B-47F3-AF6A-388AC08FF60A}" type="parTrans" cxnId="{7550D8EF-0765-46E9-9597-98C79D2F4DA7}">
      <dgm:prSet/>
      <dgm:spPr/>
    </dgm:pt>
    <dgm:pt modelId="{B4FADDAE-C07C-4A49-ABD2-3E5468433C35}" type="sibTrans" cxnId="{7550D8EF-0765-46E9-9597-98C79D2F4DA7}">
      <dgm:prSet/>
      <dgm:spPr/>
    </dgm:pt>
    <dgm:pt modelId="{3A1E4F66-1493-4914-91B4-51A75F3C21FC}">
      <dgm:prSet custT="1"/>
      <dgm:spPr/>
      <dgm:t>
        <a:bodyPr/>
        <a:lstStyle/>
        <a:p>
          <a:pPr>
            <a:buFontTx/>
            <a:buNone/>
          </a:pPr>
          <a:r>
            <a:rPr lang="fr-CI" sz="1600" dirty="0"/>
            <a:t>- </a:t>
          </a:r>
          <a:r>
            <a:rPr lang="fr-CI" sz="2000" dirty="0"/>
            <a:t>Sur la vérification des alertes du système d’alerte précoce en </a:t>
          </a:r>
          <a:r>
            <a:rPr lang="fr-CI" sz="2000" dirty="0" err="1"/>
            <a:t>janv</a:t>
          </a:r>
          <a:r>
            <a:rPr lang="fr-CI" sz="2000" dirty="0"/>
            <a:t> 2023</a:t>
          </a:r>
        </a:p>
      </dgm:t>
    </dgm:pt>
    <dgm:pt modelId="{5A3CFF65-9B47-4D80-9887-50E254ECFEC4}" type="parTrans" cxnId="{EB4A262F-425F-4443-8C51-528DCB3FA9F3}">
      <dgm:prSet/>
      <dgm:spPr/>
    </dgm:pt>
    <dgm:pt modelId="{7C3D4683-FC79-4803-8DE7-22113C6105AD}" type="sibTrans" cxnId="{EB4A262F-425F-4443-8C51-528DCB3FA9F3}">
      <dgm:prSet/>
      <dgm:spPr/>
    </dgm:pt>
    <dgm:pt modelId="{EA69F1ED-F9F3-4456-81DF-913A10476253}">
      <dgm:prSet custT="1"/>
      <dgm:spPr/>
      <dgm:t>
        <a:bodyPr/>
        <a:lstStyle/>
        <a:p>
          <a:r>
            <a:rPr lang="fr-CI" sz="1600" dirty="0"/>
            <a:t>de la société civile</a:t>
          </a:r>
        </a:p>
      </dgm:t>
    </dgm:pt>
    <dgm:pt modelId="{64841A74-32B1-482C-B09D-B4E6518FB525}" type="parTrans" cxnId="{85CBB694-3D17-46EA-A20A-4D6313E9943B}">
      <dgm:prSet/>
      <dgm:spPr/>
    </dgm:pt>
    <dgm:pt modelId="{E9522411-0DAF-421D-8528-6ECE2540A948}" type="sibTrans" cxnId="{85CBB694-3D17-46EA-A20A-4D6313E9943B}">
      <dgm:prSet/>
      <dgm:spPr/>
    </dgm:pt>
    <dgm:pt modelId="{40AFCCD0-8990-4362-B7E0-831A36734DCF}">
      <dgm:prSet custT="1"/>
      <dgm:spPr/>
      <dgm:t>
        <a:bodyPr/>
        <a:lstStyle/>
        <a:p>
          <a:r>
            <a:rPr lang="fr-CI" sz="1600" dirty="0"/>
            <a:t>des autorités forestières (MINEF, SODEFOR, OIPR)</a:t>
          </a:r>
        </a:p>
      </dgm:t>
    </dgm:pt>
    <dgm:pt modelId="{7AC144F7-B72C-49E6-A22B-B9388D0A9F6A}" type="parTrans" cxnId="{889A200D-82DC-4883-931F-29A3E2147A1F}">
      <dgm:prSet/>
      <dgm:spPr/>
    </dgm:pt>
    <dgm:pt modelId="{055CE0E7-E8A2-4FF7-9E9F-BFD1713CCDAE}" type="sibTrans" cxnId="{889A200D-82DC-4883-931F-29A3E2147A1F}">
      <dgm:prSet/>
      <dgm:spPr/>
    </dgm:pt>
    <dgm:pt modelId="{31D6DDD4-EBB2-4BFA-B46F-58EE7E976C2E}">
      <dgm:prSet custT="1"/>
      <dgm:spPr/>
      <dgm:t>
        <a:bodyPr/>
        <a:lstStyle/>
        <a:p>
          <a:r>
            <a:rPr lang="fr-CI" sz="1600" dirty="0"/>
            <a:t>du secteur cacao (CCC, à venir opérateurs)</a:t>
          </a:r>
        </a:p>
      </dgm:t>
    </dgm:pt>
    <dgm:pt modelId="{C06FB2B8-3EF7-4372-AE60-9A89B7730D90}" type="parTrans" cxnId="{F29623FC-119C-4DCF-B167-668AAEB9E927}">
      <dgm:prSet/>
      <dgm:spPr/>
    </dgm:pt>
    <dgm:pt modelId="{A9C305BB-21A8-493A-B872-5C17A77A9E53}" type="sibTrans" cxnId="{F29623FC-119C-4DCF-B167-668AAEB9E927}">
      <dgm:prSet/>
      <dgm:spPr/>
    </dgm:pt>
    <dgm:pt modelId="{067E223B-321C-405A-8809-EDD184AE41E5}" type="pres">
      <dgm:prSet presAssocID="{D646BB33-403C-4615-9C6B-DF34BA27F970}" presName="Name0" presStyleCnt="0">
        <dgm:presLayoutVars>
          <dgm:dir/>
          <dgm:resizeHandles val="exact"/>
        </dgm:presLayoutVars>
      </dgm:prSet>
      <dgm:spPr/>
    </dgm:pt>
    <dgm:pt modelId="{F990112B-0F2D-4709-B62F-940676D5F74B}" type="pres">
      <dgm:prSet presAssocID="{E82F43A4-8504-4294-8B8B-DFC1B85B291C}" presName="node" presStyleLbl="node1" presStyleIdx="0" presStyleCnt="3" custScaleY="158330">
        <dgm:presLayoutVars>
          <dgm:bulletEnabled val="1"/>
        </dgm:presLayoutVars>
      </dgm:prSet>
      <dgm:spPr/>
    </dgm:pt>
    <dgm:pt modelId="{3E038439-D725-4FFF-B91E-49B315C34864}" type="pres">
      <dgm:prSet presAssocID="{E2095CB8-3877-4210-BC3F-9991E367C2A7}" presName="sibTrans" presStyleLbl="sibTrans2D1" presStyleIdx="0" presStyleCnt="2"/>
      <dgm:spPr/>
    </dgm:pt>
    <dgm:pt modelId="{EBF8F41C-1BC3-42A2-836C-9708E3498EB4}" type="pres">
      <dgm:prSet presAssocID="{E2095CB8-3877-4210-BC3F-9991E367C2A7}" presName="connectorText" presStyleLbl="sibTrans2D1" presStyleIdx="0" presStyleCnt="2"/>
      <dgm:spPr/>
    </dgm:pt>
    <dgm:pt modelId="{562324D7-13A8-40F2-91F5-0A778F3632E7}" type="pres">
      <dgm:prSet presAssocID="{D9426728-8E17-4C6F-83BA-35CD3AA55BF8}" presName="node" presStyleLbl="node1" presStyleIdx="1" presStyleCnt="3" custScaleY="155869">
        <dgm:presLayoutVars>
          <dgm:bulletEnabled val="1"/>
        </dgm:presLayoutVars>
      </dgm:prSet>
      <dgm:spPr/>
    </dgm:pt>
    <dgm:pt modelId="{39E258AA-5FD9-4767-B0D6-10B92048FD90}" type="pres">
      <dgm:prSet presAssocID="{EAE03AFF-030F-402D-9B93-F287D13934AC}" presName="sibTrans" presStyleLbl="sibTrans2D1" presStyleIdx="1" presStyleCnt="2"/>
      <dgm:spPr/>
    </dgm:pt>
    <dgm:pt modelId="{CC21C964-C1E7-441C-A288-53AE88545B34}" type="pres">
      <dgm:prSet presAssocID="{EAE03AFF-030F-402D-9B93-F287D13934AC}" presName="connectorText" presStyleLbl="sibTrans2D1" presStyleIdx="1" presStyleCnt="2"/>
      <dgm:spPr/>
    </dgm:pt>
    <dgm:pt modelId="{4402F8C4-711F-4FFF-A6D1-9281BD2B90B1}" type="pres">
      <dgm:prSet presAssocID="{EB18A9E5-FE3E-4643-AD58-6B1194193DF6}" presName="node" presStyleLbl="node1" presStyleIdx="2" presStyleCnt="3" custScaleX="218249" custScaleY="159631">
        <dgm:presLayoutVars>
          <dgm:bulletEnabled val="1"/>
        </dgm:presLayoutVars>
      </dgm:prSet>
      <dgm:spPr/>
    </dgm:pt>
  </dgm:ptLst>
  <dgm:cxnLst>
    <dgm:cxn modelId="{889A200D-82DC-4883-931F-29A3E2147A1F}" srcId="{EB18A9E5-FE3E-4643-AD58-6B1194193DF6}" destId="{40AFCCD0-8990-4362-B7E0-831A36734DCF}" srcOrd="4" destOrd="0" parTransId="{7AC144F7-B72C-49E6-A22B-B9388D0A9F6A}" sibTransId="{055CE0E7-E8A2-4FF7-9E9F-BFD1713CCDAE}"/>
    <dgm:cxn modelId="{C1F4520D-4AA9-4E80-A578-075FFBEF0E45}" type="presOf" srcId="{EB18A9E5-FE3E-4643-AD58-6B1194193DF6}" destId="{4402F8C4-711F-4FFF-A6D1-9281BD2B90B1}" srcOrd="0" destOrd="0" presId="urn:microsoft.com/office/officeart/2005/8/layout/process1"/>
    <dgm:cxn modelId="{CD31A211-472F-49BE-95D9-3802B6522D72}" srcId="{D646BB33-403C-4615-9C6B-DF34BA27F970}" destId="{EB18A9E5-FE3E-4643-AD58-6B1194193DF6}" srcOrd="2" destOrd="0" parTransId="{F76F96CD-7C79-4D8C-B9E6-9EE9FD767707}" sibTransId="{C783A5B2-4172-464F-86C6-A5A2003691F9}"/>
    <dgm:cxn modelId="{D068CF1D-44A9-4180-8BD6-1EE7C2C63FB0}" srcId="{EB18A9E5-FE3E-4643-AD58-6B1194193DF6}" destId="{734E3F96-A6FA-4172-9373-1BCE3E1146E8}" srcOrd="2" destOrd="0" parTransId="{C9CCF010-FAE0-4E0E-91A6-F6A254A77F5C}" sibTransId="{A47106C4-E98C-49FA-B9C5-684B38C9AC0F}"/>
    <dgm:cxn modelId="{EB4A262F-425F-4443-8C51-528DCB3FA9F3}" srcId="{EB18A9E5-FE3E-4643-AD58-6B1194193DF6}" destId="{3A1E4F66-1493-4914-91B4-51A75F3C21FC}" srcOrd="3" destOrd="0" parTransId="{5A3CFF65-9B47-4D80-9887-50E254ECFEC4}" sibTransId="{7C3D4683-FC79-4803-8DE7-22113C6105AD}"/>
    <dgm:cxn modelId="{2CED513A-EC17-478D-A828-139BCD7AF3BD}" srcId="{D646BB33-403C-4615-9C6B-DF34BA27F970}" destId="{E82F43A4-8504-4294-8B8B-DFC1B85B291C}" srcOrd="0" destOrd="0" parTransId="{244D95DF-3E7F-459D-BBB2-A2EF0CE57053}" sibTransId="{E2095CB8-3877-4210-BC3F-9991E367C2A7}"/>
    <dgm:cxn modelId="{7BF6A245-46C3-4931-8009-E13BBD80444B}" type="presOf" srcId="{F7951ABF-2618-4F4A-A59D-591B2B977164}" destId="{4402F8C4-711F-4FFF-A6D1-9281BD2B90B1}" srcOrd="0" destOrd="1" presId="urn:microsoft.com/office/officeart/2005/8/layout/process1"/>
    <dgm:cxn modelId="{6740424E-F4D6-4874-ADFD-D8F83AF29E41}" type="presOf" srcId="{31D6DDD4-EBB2-4BFA-B46F-58EE7E976C2E}" destId="{4402F8C4-711F-4FFF-A6D1-9281BD2B90B1}" srcOrd="0" destOrd="6" presId="urn:microsoft.com/office/officeart/2005/8/layout/process1"/>
    <dgm:cxn modelId="{6ED0166F-AA3F-4764-8351-3FCA7956FBF4}" type="presOf" srcId="{D646BB33-403C-4615-9C6B-DF34BA27F970}" destId="{067E223B-321C-405A-8809-EDD184AE41E5}" srcOrd="0" destOrd="0" presId="urn:microsoft.com/office/officeart/2005/8/layout/process1"/>
    <dgm:cxn modelId="{DF579B76-96C1-4D01-BD6E-EEF4D396A2F8}" srcId="{EB18A9E5-FE3E-4643-AD58-6B1194193DF6}" destId="{F7951ABF-2618-4F4A-A59D-591B2B977164}" srcOrd="0" destOrd="0" parTransId="{7EF3F10E-F90D-4A2A-AD7E-1D77B7AF4580}" sibTransId="{4701A665-B9CC-4BF1-8764-A9F55D111364}"/>
    <dgm:cxn modelId="{81301678-464B-468C-81CE-1A57693341E7}" type="presOf" srcId="{EAE03AFF-030F-402D-9B93-F287D13934AC}" destId="{CC21C964-C1E7-441C-A288-53AE88545B34}" srcOrd="1" destOrd="0" presId="urn:microsoft.com/office/officeart/2005/8/layout/process1"/>
    <dgm:cxn modelId="{85CBB694-3D17-46EA-A20A-4D6313E9943B}" srcId="{EB18A9E5-FE3E-4643-AD58-6B1194193DF6}" destId="{EA69F1ED-F9F3-4456-81DF-913A10476253}" srcOrd="6" destOrd="0" parTransId="{64841A74-32B1-482C-B09D-B4E6518FB525}" sibTransId="{E9522411-0DAF-421D-8528-6ECE2540A948}"/>
    <dgm:cxn modelId="{AC59DFA9-986E-433B-A829-A4D87F0FA55C}" type="presOf" srcId="{E2095CB8-3877-4210-BC3F-9991E367C2A7}" destId="{EBF8F41C-1BC3-42A2-836C-9708E3498EB4}" srcOrd="1" destOrd="0" presId="urn:microsoft.com/office/officeart/2005/8/layout/process1"/>
    <dgm:cxn modelId="{B76320C6-E78F-42C7-9A6A-4B6EE547E3B2}" type="presOf" srcId="{EAE03AFF-030F-402D-9B93-F287D13934AC}" destId="{39E258AA-5FD9-4767-B0D6-10B92048FD90}" srcOrd="0" destOrd="0" presId="urn:microsoft.com/office/officeart/2005/8/layout/process1"/>
    <dgm:cxn modelId="{882621C7-70B2-4AEF-90BA-EEE885D54D73}" type="presOf" srcId="{3A1E4F66-1493-4914-91B4-51A75F3C21FC}" destId="{4402F8C4-711F-4FFF-A6D1-9281BD2B90B1}" srcOrd="0" destOrd="4" presId="urn:microsoft.com/office/officeart/2005/8/layout/process1"/>
    <dgm:cxn modelId="{6B5F5CCF-4490-47CD-BDE8-2BB5F2F73437}" type="presOf" srcId="{D9426728-8E17-4C6F-83BA-35CD3AA55BF8}" destId="{562324D7-13A8-40F2-91F5-0A778F3632E7}" srcOrd="0" destOrd="0" presId="urn:microsoft.com/office/officeart/2005/8/layout/process1"/>
    <dgm:cxn modelId="{CF3E48DA-340B-4D68-A0C3-481780B10BE4}" type="presOf" srcId="{EA69F1ED-F9F3-4456-81DF-913A10476253}" destId="{4402F8C4-711F-4FFF-A6D1-9281BD2B90B1}" srcOrd="0" destOrd="7" presId="urn:microsoft.com/office/officeart/2005/8/layout/process1"/>
    <dgm:cxn modelId="{0E2844E2-5463-4A45-83B8-C41EA8D2A82C}" type="presOf" srcId="{9294C08D-3A4D-48E7-9D6F-2C6762B91517}" destId="{4402F8C4-711F-4FFF-A6D1-9281BD2B90B1}" srcOrd="0" destOrd="2" presId="urn:microsoft.com/office/officeart/2005/8/layout/process1"/>
    <dgm:cxn modelId="{65164CE3-CD8A-4B0C-98B0-A76D95DE1B5F}" srcId="{D646BB33-403C-4615-9C6B-DF34BA27F970}" destId="{D9426728-8E17-4C6F-83BA-35CD3AA55BF8}" srcOrd="1" destOrd="0" parTransId="{A6C0230C-C866-4FA8-AC4F-97E8B27F7A1A}" sibTransId="{EAE03AFF-030F-402D-9B93-F287D13934AC}"/>
    <dgm:cxn modelId="{414753EE-0346-4E4D-A389-02613D7DC2D0}" type="presOf" srcId="{734E3F96-A6FA-4172-9373-1BCE3E1146E8}" destId="{4402F8C4-711F-4FFF-A6D1-9281BD2B90B1}" srcOrd="0" destOrd="3" presId="urn:microsoft.com/office/officeart/2005/8/layout/process1"/>
    <dgm:cxn modelId="{7550D8EF-0765-46E9-9597-98C79D2F4DA7}" srcId="{EB18A9E5-FE3E-4643-AD58-6B1194193DF6}" destId="{9294C08D-3A4D-48E7-9D6F-2C6762B91517}" srcOrd="1" destOrd="0" parTransId="{BD134184-B55B-47F3-AF6A-388AC08FF60A}" sibTransId="{B4FADDAE-C07C-4A49-ABD2-3E5468433C35}"/>
    <dgm:cxn modelId="{C7BF0DF2-9B15-40FF-B60A-5B270BB039F7}" type="presOf" srcId="{40AFCCD0-8990-4362-B7E0-831A36734DCF}" destId="{4402F8C4-711F-4FFF-A6D1-9281BD2B90B1}" srcOrd="0" destOrd="5" presId="urn:microsoft.com/office/officeart/2005/8/layout/process1"/>
    <dgm:cxn modelId="{35DF26F2-67B7-4E22-B115-0AC9B8C83582}" type="presOf" srcId="{E82F43A4-8504-4294-8B8B-DFC1B85B291C}" destId="{F990112B-0F2D-4709-B62F-940676D5F74B}" srcOrd="0" destOrd="0" presId="urn:microsoft.com/office/officeart/2005/8/layout/process1"/>
    <dgm:cxn modelId="{9AA7F8F9-499F-4E6D-9FDE-2183C9118E90}" type="presOf" srcId="{E2095CB8-3877-4210-BC3F-9991E367C2A7}" destId="{3E038439-D725-4FFF-B91E-49B315C34864}" srcOrd="0" destOrd="0" presId="urn:microsoft.com/office/officeart/2005/8/layout/process1"/>
    <dgm:cxn modelId="{F29623FC-119C-4DCF-B167-668AAEB9E927}" srcId="{EB18A9E5-FE3E-4643-AD58-6B1194193DF6}" destId="{31D6DDD4-EBB2-4BFA-B46F-58EE7E976C2E}" srcOrd="5" destOrd="0" parTransId="{C06FB2B8-3EF7-4372-AE60-9A89B7730D90}" sibTransId="{A9C305BB-21A8-493A-B872-5C17A77A9E53}"/>
    <dgm:cxn modelId="{2FC1D0B3-321D-4253-A68F-C8AB52A5D38E}" type="presParOf" srcId="{067E223B-321C-405A-8809-EDD184AE41E5}" destId="{F990112B-0F2D-4709-B62F-940676D5F74B}" srcOrd="0" destOrd="0" presId="urn:microsoft.com/office/officeart/2005/8/layout/process1"/>
    <dgm:cxn modelId="{5CEB8017-E64E-485A-85F0-C29E90D8DC20}" type="presParOf" srcId="{067E223B-321C-405A-8809-EDD184AE41E5}" destId="{3E038439-D725-4FFF-B91E-49B315C34864}" srcOrd="1" destOrd="0" presId="urn:microsoft.com/office/officeart/2005/8/layout/process1"/>
    <dgm:cxn modelId="{CAC33FD7-4A29-4B1D-9B1D-5CE840D8B194}" type="presParOf" srcId="{3E038439-D725-4FFF-B91E-49B315C34864}" destId="{EBF8F41C-1BC3-42A2-836C-9708E3498EB4}" srcOrd="0" destOrd="0" presId="urn:microsoft.com/office/officeart/2005/8/layout/process1"/>
    <dgm:cxn modelId="{2A143FA7-1180-4F1D-8E63-2298C96E9CA8}" type="presParOf" srcId="{067E223B-321C-405A-8809-EDD184AE41E5}" destId="{562324D7-13A8-40F2-91F5-0A778F3632E7}" srcOrd="2" destOrd="0" presId="urn:microsoft.com/office/officeart/2005/8/layout/process1"/>
    <dgm:cxn modelId="{01FE1199-6AE9-46B0-A858-CDD199D0F45B}" type="presParOf" srcId="{067E223B-321C-405A-8809-EDD184AE41E5}" destId="{39E258AA-5FD9-4767-B0D6-10B92048FD90}" srcOrd="3" destOrd="0" presId="urn:microsoft.com/office/officeart/2005/8/layout/process1"/>
    <dgm:cxn modelId="{6C3B7CC5-C0FD-418C-84CC-4B9393C34F60}" type="presParOf" srcId="{39E258AA-5FD9-4767-B0D6-10B92048FD90}" destId="{CC21C964-C1E7-441C-A288-53AE88545B34}" srcOrd="0" destOrd="0" presId="urn:microsoft.com/office/officeart/2005/8/layout/process1"/>
    <dgm:cxn modelId="{FD2A14A3-1F32-45AD-9519-2A7E1CF55162}" type="presParOf" srcId="{067E223B-321C-405A-8809-EDD184AE41E5}" destId="{4402F8C4-711F-4FFF-A6D1-9281BD2B90B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AE3A60-A755-42F5-954D-3880FBB53D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9970FDD-02F0-426B-A09D-59EB7A74C45A}">
      <dgm:prSet custT="1"/>
      <dgm:spPr/>
      <dgm:t>
        <a:bodyPr/>
        <a:lstStyle/>
        <a:p>
          <a:r>
            <a:rPr lang="fr-FR" sz="1800" noProof="0"/>
            <a:t>HTML</a:t>
          </a:r>
        </a:p>
      </dgm:t>
    </dgm:pt>
    <dgm:pt modelId="{B5BF1AB2-C97C-4CD6-BEDE-25DE36254DDD}" type="parTrans" cxnId="{B0410853-7C9C-4E3C-90FC-A3CCAF340D3B}">
      <dgm:prSet/>
      <dgm:spPr/>
      <dgm:t>
        <a:bodyPr/>
        <a:lstStyle/>
        <a:p>
          <a:endParaRPr lang="en-US" sz="2000"/>
        </a:p>
      </dgm:t>
    </dgm:pt>
    <dgm:pt modelId="{41E32794-89A8-4127-ADC5-D22EE63F47FE}" type="sibTrans" cxnId="{B0410853-7C9C-4E3C-90FC-A3CCAF340D3B}">
      <dgm:prSet/>
      <dgm:spPr/>
      <dgm:t>
        <a:bodyPr/>
        <a:lstStyle/>
        <a:p>
          <a:endParaRPr lang="en-US" sz="2000"/>
        </a:p>
      </dgm:t>
    </dgm:pt>
    <dgm:pt modelId="{ABD488A2-A557-45E2-AFDC-14BEB9280092}">
      <dgm:prSet custT="1"/>
      <dgm:spPr/>
      <dgm:t>
        <a:bodyPr/>
        <a:lstStyle/>
        <a:p>
          <a:r>
            <a:rPr lang="fr-FR" sz="1800" noProof="0"/>
            <a:t>Java Script et Python</a:t>
          </a:r>
        </a:p>
      </dgm:t>
    </dgm:pt>
    <dgm:pt modelId="{C6118830-1304-44AD-A278-401A7C252193}" type="parTrans" cxnId="{D6CC6BA7-C647-4875-82F1-A934C1C5C172}">
      <dgm:prSet/>
      <dgm:spPr/>
      <dgm:t>
        <a:bodyPr/>
        <a:lstStyle/>
        <a:p>
          <a:endParaRPr lang="en-US" sz="2000"/>
        </a:p>
      </dgm:t>
    </dgm:pt>
    <dgm:pt modelId="{FC281B59-19A1-4DD0-A4CE-43CBF05BBFAE}" type="sibTrans" cxnId="{D6CC6BA7-C647-4875-82F1-A934C1C5C172}">
      <dgm:prSet/>
      <dgm:spPr/>
      <dgm:t>
        <a:bodyPr/>
        <a:lstStyle/>
        <a:p>
          <a:endParaRPr lang="en-US" sz="2000"/>
        </a:p>
      </dgm:t>
    </dgm:pt>
    <dgm:pt modelId="{FBFBD61D-1EC0-4E9D-B207-A12BAD23334E}">
      <dgm:prSet custT="1"/>
      <dgm:spPr/>
      <dgm:t>
        <a:bodyPr/>
        <a:lstStyle/>
        <a:p>
          <a:r>
            <a:rPr lang="fr-FR" sz="1800" noProof="0"/>
            <a:t>Google </a:t>
          </a:r>
          <a:r>
            <a:rPr lang="fr-FR" sz="1800" noProof="0" err="1"/>
            <a:t>Map</a:t>
          </a:r>
          <a:r>
            <a:rPr lang="fr-FR" sz="1800" noProof="0"/>
            <a:t> API</a:t>
          </a:r>
        </a:p>
      </dgm:t>
    </dgm:pt>
    <dgm:pt modelId="{136B2F53-D401-4605-AA7A-C5DD83A02224}" type="parTrans" cxnId="{028D38EB-83E0-44EC-8018-B674F72C2DB0}">
      <dgm:prSet/>
      <dgm:spPr/>
      <dgm:t>
        <a:bodyPr/>
        <a:lstStyle/>
        <a:p>
          <a:endParaRPr lang="en-US" sz="2000"/>
        </a:p>
      </dgm:t>
    </dgm:pt>
    <dgm:pt modelId="{0D8BB159-53D0-460A-B6CC-3AB4DE3E74C8}" type="sibTrans" cxnId="{028D38EB-83E0-44EC-8018-B674F72C2DB0}">
      <dgm:prSet/>
      <dgm:spPr/>
      <dgm:t>
        <a:bodyPr/>
        <a:lstStyle/>
        <a:p>
          <a:endParaRPr lang="en-US" sz="2000"/>
        </a:p>
      </dgm:t>
    </dgm:pt>
    <dgm:pt modelId="{19EB8008-93C6-47D5-8AD4-9E5388F0D848}">
      <dgm:prSet custT="1"/>
      <dgm:spPr/>
      <dgm:t>
        <a:bodyPr/>
        <a:lstStyle/>
        <a:p>
          <a:r>
            <a:rPr lang="fr-FR" sz="1800" noProof="0"/>
            <a:t>Django Webservice </a:t>
          </a:r>
        </a:p>
      </dgm:t>
    </dgm:pt>
    <dgm:pt modelId="{F54AA3EA-0163-4132-89D2-511461C8E8D9}" type="parTrans" cxnId="{446C97B9-D833-4AEF-ADBC-CE4CAE059EBC}">
      <dgm:prSet/>
      <dgm:spPr/>
      <dgm:t>
        <a:bodyPr/>
        <a:lstStyle/>
        <a:p>
          <a:endParaRPr lang="en-US" sz="2000"/>
        </a:p>
      </dgm:t>
    </dgm:pt>
    <dgm:pt modelId="{810BD620-F35A-4DD2-BB12-C3504016EFF5}" type="sibTrans" cxnId="{446C97B9-D833-4AEF-ADBC-CE4CAE059EBC}">
      <dgm:prSet/>
      <dgm:spPr/>
      <dgm:t>
        <a:bodyPr/>
        <a:lstStyle/>
        <a:p>
          <a:endParaRPr lang="en-US" sz="2000"/>
        </a:p>
      </dgm:t>
    </dgm:pt>
    <dgm:pt modelId="{1892C321-FFDB-46C2-9C19-670758EBF10C}">
      <dgm:prSet custT="1"/>
      <dgm:spPr>
        <a:solidFill>
          <a:srgbClr val="70AD47"/>
        </a:solidFill>
      </dgm:spPr>
      <dgm:t>
        <a:bodyPr/>
        <a:lstStyle/>
        <a:p>
          <a:r>
            <a:rPr lang="fr-F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Servers et software</a:t>
          </a:r>
          <a:endParaRPr lang="en-U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0AEE75-F614-4338-9E29-7F92D28B086B}" type="sibTrans" cxnId="{817FEC9F-96B2-461B-A281-4A5E79BC60DA}">
      <dgm:prSet/>
      <dgm:spPr/>
      <dgm:t>
        <a:bodyPr/>
        <a:lstStyle/>
        <a:p>
          <a:endParaRPr lang="en-US" sz="1400"/>
        </a:p>
      </dgm:t>
    </dgm:pt>
    <dgm:pt modelId="{89C87CC4-30DF-433A-AB90-0A35F6D4B7FD}" type="parTrans" cxnId="{817FEC9F-96B2-461B-A281-4A5E79BC60DA}">
      <dgm:prSet/>
      <dgm:spPr/>
      <dgm:t>
        <a:bodyPr/>
        <a:lstStyle/>
        <a:p>
          <a:endParaRPr lang="en-US" sz="1400"/>
        </a:p>
      </dgm:t>
    </dgm:pt>
    <dgm:pt modelId="{29091EE8-798E-4576-8995-CAFE130F7974}">
      <dgm:prSet custT="1"/>
      <dgm:spPr/>
      <dgm:t>
        <a:bodyPr/>
        <a:lstStyle/>
        <a:p>
          <a:r>
            <a:rPr lang="fr-FR" sz="1800" noProof="0" err="1"/>
            <a:t>GeoNode</a:t>
          </a:r>
          <a:r>
            <a:rPr lang="fr-FR" sz="1800" noProof="0"/>
            <a:t> – </a:t>
          </a:r>
          <a:r>
            <a:rPr lang="fr-FR" sz="1800" noProof="0" err="1"/>
            <a:t>Geo</a:t>
          </a:r>
          <a:r>
            <a:rPr lang="fr-FR" sz="1800" noProof="0"/>
            <a:t> server </a:t>
          </a:r>
        </a:p>
      </dgm:t>
    </dgm:pt>
    <dgm:pt modelId="{B369B7AC-B0B8-4795-807E-60A60D36F5D9}" type="parTrans" cxnId="{00D03135-742D-4E12-A7BE-09DA06CBDC93}">
      <dgm:prSet/>
      <dgm:spPr/>
      <dgm:t>
        <a:bodyPr/>
        <a:lstStyle/>
        <a:p>
          <a:endParaRPr lang="en-US" sz="2000"/>
        </a:p>
      </dgm:t>
    </dgm:pt>
    <dgm:pt modelId="{549BD365-AD42-4B2D-97CD-AC1DD08FAAF1}" type="sibTrans" cxnId="{00D03135-742D-4E12-A7BE-09DA06CBDC93}">
      <dgm:prSet/>
      <dgm:spPr/>
      <dgm:t>
        <a:bodyPr/>
        <a:lstStyle/>
        <a:p>
          <a:endParaRPr lang="en-US" sz="2000"/>
        </a:p>
      </dgm:t>
    </dgm:pt>
    <dgm:pt modelId="{467439AD-92BB-41A1-8F1A-AE370E8162EA}" type="pres">
      <dgm:prSet presAssocID="{F6AE3A60-A755-42F5-954D-3880FBB53DED}" presName="linear" presStyleCnt="0">
        <dgm:presLayoutVars>
          <dgm:animLvl val="lvl"/>
          <dgm:resizeHandles val="exact"/>
        </dgm:presLayoutVars>
      </dgm:prSet>
      <dgm:spPr/>
    </dgm:pt>
    <dgm:pt modelId="{BDE587D5-21EF-4314-95CF-C00B3420ED8A}" type="pres">
      <dgm:prSet presAssocID="{1892C321-FFDB-46C2-9C19-670758EBF10C}" presName="parentText" presStyleLbl="node1" presStyleIdx="0" presStyleCnt="1" custScaleY="48462" custLinFactNeighborX="643" custLinFactNeighborY="-5003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B3B2FC69-C158-4BBF-A728-7EAD2FE299AD}" type="pres">
      <dgm:prSet presAssocID="{1892C321-FFDB-46C2-9C19-670758EBF10C}" presName="childText" presStyleLbl="revTx" presStyleIdx="0" presStyleCnt="1" custLinFactNeighborY="1418">
        <dgm:presLayoutVars>
          <dgm:bulletEnabled val="1"/>
        </dgm:presLayoutVars>
      </dgm:prSet>
      <dgm:spPr/>
    </dgm:pt>
  </dgm:ptLst>
  <dgm:cxnLst>
    <dgm:cxn modelId="{96DC3519-0D41-4F86-9C8A-CAAADBC28BD4}" type="presOf" srcId="{1892C321-FFDB-46C2-9C19-670758EBF10C}" destId="{BDE587D5-21EF-4314-95CF-C00B3420ED8A}" srcOrd="0" destOrd="0" presId="urn:microsoft.com/office/officeart/2005/8/layout/vList2"/>
    <dgm:cxn modelId="{BCADED25-DC2D-4F79-A75E-BB4AF63BC8D6}" type="presOf" srcId="{19EB8008-93C6-47D5-8AD4-9E5388F0D848}" destId="{B3B2FC69-C158-4BBF-A728-7EAD2FE299AD}" srcOrd="0" destOrd="3" presId="urn:microsoft.com/office/officeart/2005/8/layout/vList2"/>
    <dgm:cxn modelId="{00D03135-742D-4E12-A7BE-09DA06CBDC93}" srcId="{1892C321-FFDB-46C2-9C19-670758EBF10C}" destId="{29091EE8-798E-4576-8995-CAFE130F7974}" srcOrd="4" destOrd="0" parTransId="{B369B7AC-B0B8-4795-807E-60A60D36F5D9}" sibTransId="{549BD365-AD42-4B2D-97CD-AC1DD08FAAF1}"/>
    <dgm:cxn modelId="{B0410853-7C9C-4E3C-90FC-A3CCAF340D3B}" srcId="{1892C321-FFDB-46C2-9C19-670758EBF10C}" destId="{E9970FDD-02F0-426B-A09D-59EB7A74C45A}" srcOrd="0" destOrd="0" parTransId="{B5BF1AB2-C97C-4CD6-BEDE-25DE36254DDD}" sibTransId="{41E32794-89A8-4127-ADC5-D22EE63F47FE}"/>
    <dgm:cxn modelId="{EFF88296-DE07-47B3-A56C-48B3D6A8A037}" type="presOf" srcId="{ABD488A2-A557-45E2-AFDC-14BEB9280092}" destId="{B3B2FC69-C158-4BBF-A728-7EAD2FE299AD}" srcOrd="0" destOrd="1" presId="urn:microsoft.com/office/officeart/2005/8/layout/vList2"/>
    <dgm:cxn modelId="{817FEC9F-96B2-461B-A281-4A5E79BC60DA}" srcId="{F6AE3A60-A755-42F5-954D-3880FBB53DED}" destId="{1892C321-FFDB-46C2-9C19-670758EBF10C}" srcOrd="0" destOrd="0" parTransId="{89C87CC4-30DF-433A-AB90-0A35F6D4B7FD}" sibTransId="{0C0AEE75-F614-4338-9E29-7F92D28B086B}"/>
    <dgm:cxn modelId="{55D0FF9F-35A7-4BEF-BDB5-DBF653AD82C0}" type="presOf" srcId="{29091EE8-798E-4576-8995-CAFE130F7974}" destId="{B3B2FC69-C158-4BBF-A728-7EAD2FE299AD}" srcOrd="0" destOrd="4" presId="urn:microsoft.com/office/officeart/2005/8/layout/vList2"/>
    <dgm:cxn modelId="{D6CC6BA7-C647-4875-82F1-A934C1C5C172}" srcId="{1892C321-FFDB-46C2-9C19-670758EBF10C}" destId="{ABD488A2-A557-45E2-AFDC-14BEB9280092}" srcOrd="1" destOrd="0" parTransId="{C6118830-1304-44AD-A278-401A7C252193}" sibTransId="{FC281B59-19A1-4DD0-A4CE-43CBF05BBFAE}"/>
    <dgm:cxn modelId="{446C97B9-D833-4AEF-ADBC-CE4CAE059EBC}" srcId="{1892C321-FFDB-46C2-9C19-670758EBF10C}" destId="{19EB8008-93C6-47D5-8AD4-9E5388F0D848}" srcOrd="3" destOrd="0" parTransId="{F54AA3EA-0163-4132-89D2-511461C8E8D9}" sibTransId="{810BD620-F35A-4DD2-BB12-C3504016EFF5}"/>
    <dgm:cxn modelId="{7B9636C5-DFE5-4852-94C7-6EE2C9CED20D}" type="presOf" srcId="{E9970FDD-02F0-426B-A09D-59EB7A74C45A}" destId="{B3B2FC69-C158-4BBF-A728-7EAD2FE299AD}" srcOrd="0" destOrd="0" presId="urn:microsoft.com/office/officeart/2005/8/layout/vList2"/>
    <dgm:cxn modelId="{B8E8A6CA-83C7-4455-B57C-28B79B4A52F4}" type="presOf" srcId="{FBFBD61D-1EC0-4E9D-B207-A12BAD23334E}" destId="{B3B2FC69-C158-4BBF-A728-7EAD2FE299AD}" srcOrd="0" destOrd="2" presId="urn:microsoft.com/office/officeart/2005/8/layout/vList2"/>
    <dgm:cxn modelId="{76FC7FE5-3A57-4519-9B0C-D30B4B2B8EA7}" type="presOf" srcId="{F6AE3A60-A755-42F5-954D-3880FBB53DED}" destId="{467439AD-92BB-41A1-8F1A-AE370E8162EA}" srcOrd="0" destOrd="0" presId="urn:microsoft.com/office/officeart/2005/8/layout/vList2"/>
    <dgm:cxn modelId="{028D38EB-83E0-44EC-8018-B674F72C2DB0}" srcId="{1892C321-FFDB-46C2-9C19-670758EBF10C}" destId="{FBFBD61D-1EC0-4E9D-B207-A12BAD23334E}" srcOrd="2" destOrd="0" parTransId="{136B2F53-D401-4605-AA7A-C5DD83A02224}" sibTransId="{0D8BB159-53D0-460A-B6CC-3AB4DE3E74C8}"/>
    <dgm:cxn modelId="{43DE2514-127C-4D97-84C4-5A2243A60FA4}" type="presParOf" srcId="{467439AD-92BB-41A1-8F1A-AE370E8162EA}" destId="{BDE587D5-21EF-4314-95CF-C00B3420ED8A}" srcOrd="0" destOrd="0" presId="urn:microsoft.com/office/officeart/2005/8/layout/vList2"/>
    <dgm:cxn modelId="{8C6F2169-E772-4B51-A851-E185A973DB21}" type="presParOf" srcId="{467439AD-92BB-41A1-8F1A-AE370E8162EA}" destId="{B3B2FC69-C158-4BBF-A728-7EAD2FE299A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50413F6-ED92-41B9-B187-B2CFCF423F19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CI"/>
        </a:p>
      </dgm:t>
    </dgm:pt>
    <dgm:pt modelId="{42207414-3F38-4D2C-AFD1-6B87A2E489C9}">
      <dgm:prSet phldrT="[Texte]"/>
      <dgm:spPr/>
      <dgm:t>
        <a:bodyPr/>
        <a:lstStyle/>
        <a:p>
          <a:r>
            <a:rPr lang="fr-CI" dirty="0"/>
            <a:t>Perturbations</a:t>
          </a:r>
        </a:p>
      </dgm:t>
    </dgm:pt>
    <dgm:pt modelId="{5E6FBCB8-96B6-4872-9161-3A221CC7D465}" type="parTrans" cxnId="{D72B7102-EDFD-40F2-B768-1E6C8B1CFEC9}">
      <dgm:prSet/>
      <dgm:spPr/>
      <dgm:t>
        <a:bodyPr/>
        <a:lstStyle/>
        <a:p>
          <a:endParaRPr lang="fr-CI"/>
        </a:p>
      </dgm:t>
    </dgm:pt>
    <dgm:pt modelId="{6F831812-8BCB-49F1-93CB-493295E0EA3C}" type="sibTrans" cxnId="{D72B7102-EDFD-40F2-B768-1E6C8B1CFEC9}">
      <dgm:prSet/>
      <dgm:spPr/>
      <dgm:t>
        <a:bodyPr/>
        <a:lstStyle/>
        <a:p>
          <a:endParaRPr lang="fr-CI"/>
        </a:p>
      </dgm:t>
    </dgm:pt>
    <dgm:pt modelId="{9C129C0F-A139-4A55-BFAA-AB715050EEE8}">
      <dgm:prSet phldrT="[Texte]"/>
      <dgm:spPr/>
      <dgm:t>
        <a:bodyPr/>
        <a:lstStyle/>
        <a:p>
          <a:r>
            <a:rPr lang="fr-CI" dirty="0"/>
            <a:t>Perturbations</a:t>
          </a:r>
        </a:p>
      </dgm:t>
    </dgm:pt>
    <dgm:pt modelId="{833EA1FB-DDE3-49CC-B9A3-ABF4D697C3B7}" type="parTrans" cxnId="{6EC98642-4A8B-4EF9-9D51-79EA2374DCAE}">
      <dgm:prSet/>
      <dgm:spPr/>
      <dgm:t>
        <a:bodyPr/>
        <a:lstStyle/>
        <a:p>
          <a:endParaRPr lang="fr-CI"/>
        </a:p>
      </dgm:t>
    </dgm:pt>
    <dgm:pt modelId="{9459D695-2A87-4F22-82B7-EE634BAFFAFD}" type="sibTrans" cxnId="{6EC98642-4A8B-4EF9-9D51-79EA2374DCAE}">
      <dgm:prSet/>
      <dgm:spPr/>
      <dgm:t>
        <a:bodyPr/>
        <a:lstStyle/>
        <a:p>
          <a:endParaRPr lang="fr-CI"/>
        </a:p>
      </dgm:t>
    </dgm:pt>
    <dgm:pt modelId="{B4DECCB0-7FA6-4682-A1A7-B0C2FF9F0DA9}">
      <dgm:prSet phldrT="[Texte]"/>
      <dgm:spPr/>
      <dgm:t>
        <a:bodyPr/>
        <a:lstStyle/>
        <a:p>
          <a:r>
            <a:rPr lang="fr-CI" dirty="0"/>
            <a:t>Perturbations</a:t>
          </a:r>
        </a:p>
      </dgm:t>
    </dgm:pt>
    <dgm:pt modelId="{051A8B80-DCC1-4A9A-84BA-5C6185161ED7}" type="parTrans" cxnId="{808C61BF-A93F-4A18-B52D-A89212B844F6}">
      <dgm:prSet/>
      <dgm:spPr/>
      <dgm:t>
        <a:bodyPr/>
        <a:lstStyle/>
        <a:p>
          <a:endParaRPr lang="fr-CI"/>
        </a:p>
      </dgm:t>
    </dgm:pt>
    <dgm:pt modelId="{AB4101E4-0A51-4C51-A2EE-F0BD83D43FC4}" type="sibTrans" cxnId="{808C61BF-A93F-4A18-B52D-A89212B844F6}">
      <dgm:prSet/>
      <dgm:spPr/>
      <dgm:t>
        <a:bodyPr/>
        <a:lstStyle/>
        <a:p>
          <a:endParaRPr lang="fr-CI"/>
        </a:p>
      </dgm:t>
    </dgm:pt>
    <dgm:pt modelId="{FB28AAE2-E628-4559-BCD4-230432772A36}">
      <dgm:prSet phldrT="[Texte]"/>
      <dgm:spPr/>
      <dgm:t>
        <a:bodyPr/>
        <a:lstStyle/>
        <a:p>
          <a:r>
            <a:rPr lang="fr-CI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Alertes brutes à photo-interpréter</a:t>
          </a:r>
        </a:p>
      </dgm:t>
    </dgm:pt>
    <dgm:pt modelId="{A4D60E7B-8D56-43A8-8BA9-5124F1082E9B}" type="parTrans" cxnId="{C29AF6FE-8C43-4B66-A3D6-1DF804E0F201}">
      <dgm:prSet/>
      <dgm:spPr/>
      <dgm:t>
        <a:bodyPr/>
        <a:lstStyle/>
        <a:p>
          <a:endParaRPr lang="fr-CI"/>
        </a:p>
      </dgm:t>
    </dgm:pt>
    <dgm:pt modelId="{B1224CDA-7CA8-41C2-A424-15ADE94E706D}" type="sibTrans" cxnId="{C29AF6FE-8C43-4B66-A3D6-1DF804E0F201}">
      <dgm:prSet/>
      <dgm:spPr/>
      <dgm:t>
        <a:bodyPr/>
        <a:lstStyle/>
        <a:p>
          <a:endParaRPr lang="fr-CI"/>
        </a:p>
      </dgm:t>
    </dgm:pt>
    <dgm:pt modelId="{592FD4A2-A13C-4534-9C31-B91EC88FDBCA}" type="pres">
      <dgm:prSet presAssocID="{450413F6-ED92-41B9-B187-B2CFCF423F19}" presName="Name0" presStyleCnt="0">
        <dgm:presLayoutVars>
          <dgm:chMax val="4"/>
          <dgm:resizeHandles val="exact"/>
        </dgm:presLayoutVars>
      </dgm:prSet>
      <dgm:spPr/>
    </dgm:pt>
    <dgm:pt modelId="{06017620-5F57-436C-9C2E-0AEC02A2DA34}" type="pres">
      <dgm:prSet presAssocID="{450413F6-ED92-41B9-B187-B2CFCF423F19}" presName="ellipse" presStyleLbl="trBgShp" presStyleIdx="0" presStyleCnt="1"/>
      <dgm:spPr/>
    </dgm:pt>
    <dgm:pt modelId="{4F77F91B-9849-46F6-BB92-B00D19AE0533}" type="pres">
      <dgm:prSet presAssocID="{450413F6-ED92-41B9-B187-B2CFCF423F19}" presName="arrow1" presStyleLbl="fgShp" presStyleIdx="0" presStyleCnt="1"/>
      <dgm:spPr/>
    </dgm:pt>
    <dgm:pt modelId="{98179236-6202-4CAB-8163-6F5EA54A7120}" type="pres">
      <dgm:prSet presAssocID="{450413F6-ED92-41B9-B187-B2CFCF423F19}" presName="rectangle" presStyleLbl="revTx" presStyleIdx="0" presStyleCnt="1">
        <dgm:presLayoutVars>
          <dgm:bulletEnabled val="1"/>
        </dgm:presLayoutVars>
      </dgm:prSet>
      <dgm:spPr/>
    </dgm:pt>
    <dgm:pt modelId="{8413BCEF-811A-4B67-9209-D10A3B3F127A}" type="pres">
      <dgm:prSet presAssocID="{9C129C0F-A139-4A55-BFAA-AB715050EEE8}" presName="item1" presStyleLbl="node1" presStyleIdx="0" presStyleCnt="3">
        <dgm:presLayoutVars>
          <dgm:bulletEnabled val="1"/>
        </dgm:presLayoutVars>
      </dgm:prSet>
      <dgm:spPr/>
    </dgm:pt>
    <dgm:pt modelId="{DA0A75D9-8E0A-4A19-9E84-6D8773560E59}" type="pres">
      <dgm:prSet presAssocID="{B4DECCB0-7FA6-4682-A1A7-B0C2FF9F0DA9}" presName="item2" presStyleLbl="node1" presStyleIdx="1" presStyleCnt="3">
        <dgm:presLayoutVars>
          <dgm:bulletEnabled val="1"/>
        </dgm:presLayoutVars>
      </dgm:prSet>
      <dgm:spPr/>
    </dgm:pt>
    <dgm:pt modelId="{E58019C1-2340-4D25-B85D-2E5E50800DBF}" type="pres">
      <dgm:prSet presAssocID="{FB28AAE2-E628-4559-BCD4-230432772A36}" presName="item3" presStyleLbl="node1" presStyleIdx="2" presStyleCnt="3">
        <dgm:presLayoutVars>
          <dgm:bulletEnabled val="1"/>
        </dgm:presLayoutVars>
      </dgm:prSet>
      <dgm:spPr/>
    </dgm:pt>
    <dgm:pt modelId="{4EAD59FD-FAA6-483C-9D23-22EBDF05AD3A}" type="pres">
      <dgm:prSet presAssocID="{450413F6-ED92-41B9-B187-B2CFCF423F19}" presName="funnel" presStyleLbl="trAlignAcc1" presStyleIdx="0" presStyleCnt="1"/>
      <dgm:spPr/>
    </dgm:pt>
  </dgm:ptLst>
  <dgm:cxnLst>
    <dgm:cxn modelId="{D72B7102-EDFD-40F2-B768-1E6C8B1CFEC9}" srcId="{450413F6-ED92-41B9-B187-B2CFCF423F19}" destId="{42207414-3F38-4D2C-AFD1-6B87A2E489C9}" srcOrd="0" destOrd="0" parTransId="{5E6FBCB8-96B6-4872-9161-3A221CC7D465}" sibTransId="{6F831812-8BCB-49F1-93CB-493295E0EA3C}"/>
    <dgm:cxn modelId="{6EC98642-4A8B-4EF9-9D51-79EA2374DCAE}" srcId="{450413F6-ED92-41B9-B187-B2CFCF423F19}" destId="{9C129C0F-A139-4A55-BFAA-AB715050EEE8}" srcOrd="1" destOrd="0" parTransId="{833EA1FB-DDE3-49CC-B9A3-ABF4D697C3B7}" sibTransId="{9459D695-2A87-4F22-82B7-EE634BAFFAFD}"/>
    <dgm:cxn modelId="{E9EDCE4F-58E8-405E-A261-E7CCB418FF3B}" type="presOf" srcId="{450413F6-ED92-41B9-B187-B2CFCF423F19}" destId="{592FD4A2-A13C-4534-9C31-B91EC88FDBCA}" srcOrd="0" destOrd="0" presId="urn:microsoft.com/office/officeart/2005/8/layout/funnel1"/>
    <dgm:cxn modelId="{E98004A4-4786-490E-8BF6-9A32D1ECCEA2}" type="presOf" srcId="{42207414-3F38-4D2C-AFD1-6B87A2E489C9}" destId="{E58019C1-2340-4D25-B85D-2E5E50800DBF}" srcOrd="0" destOrd="0" presId="urn:microsoft.com/office/officeart/2005/8/layout/funnel1"/>
    <dgm:cxn modelId="{1A158DA5-6DF6-47B4-828A-02A33BABC120}" type="presOf" srcId="{FB28AAE2-E628-4559-BCD4-230432772A36}" destId="{98179236-6202-4CAB-8163-6F5EA54A7120}" srcOrd="0" destOrd="0" presId="urn:microsoft.com/office/officeart/2005/8/layout/funnel1"/>
    <dgm:cxn modelId="{808C61BF-A93F-4A18-B52D-A89212B844F6}" srcId="{450413F6-ED92-41B9-B187-B2CFCF423F19}" destId="{B4DECCB0-7FA6-4682-A1A7-B0C2FF9F0DA9}" srcOrd="2" destOrd="0" parTransId="{051A8B80-DCC1-4A9A-84BA-5C6185161ED7}" sibTransId="{AB4101E4-0A51-4C51-A2EE-F0BD83D43FC4}"/>
    <dgm:cxn modelId="{B910FAC9-4437-408B-80B6-A5A97D021A6A}" type="presOf" srcId="{B4DECCB0-7FA6-4682-A1A7-B0C2FF9F0DA9}" destId="{8413BCEF-811A-4B67-9209-D10A3B3F127A}" srcOrd="0" destOrd="0" presId="urn:microsoft.com/office/officeart/2005/8/layout/funnel1"/>
    <dgm:cxn modelId="{684B7AD4-7CE5-45C1-A77B-E5A3E419B87D}" type="presOf" srcId="{9C129C0F-A139-4A55-BFAA-AB715050EEE8}" destId="{DA0A75D9-8E0A-4A19-9E84-6D8773560E59}" srcOrd="0" destOrd="0" presId="urn:microsoft.com/office/officeart/2005/8/layout/funnel1"/>
    <dgm:cxn modelId="{C29AF6FE-8C43-4B66-A3D6-1DF804E0F201}" srcId="{450413F6-ED92-41B9-B187-B2CFCF423F19}" destId="{FB28AAE2-E628-4559-BCD4-230432772A36}" srcOrd="3" destOrd="0" parTransId="{A4D60E7B-8D56-43A8-8BA9-5124F1082E9B}" sibTransId="{B1224CDA-7CA8-41C2-A424-15ADE94E706D}"/>
    <dgm:cxn modelId="{CFBA0F1E-C220-4F80-A660-9AB0F98EDD08}" type="presParOf" srcId="{592FD4A2-A13C-4534-9C31-B91EC88FDBCA}" destId="{06017620-5F57-436C-9C2E-0AEC02A2DA34}" srcOrd="0" destOrd="0" presId="urn:microsoft.com/office/officeart/2005/8/layout/funnel1"/>
    <dgm:cxn modelId="{03EBC5CB-B61B-450B-B585-057D3D86E544}" type="presParOf" srcId="{592FD4A2-A13C-4534-9C31-B91EC88FDBCA}" destId="{4F77F91B-9849-46F6-BB92-B00D19AE0533}" srcOrd="1" destOrd="0" presId="urn:microsoft.com/office/officeart/2005/8/layout/funnel1"/>
    <dgm:cxn modelId="{F97D60E2-4742-41F6-8E46-6FDCFF67B101}" type="presParOf" srcId="{592FD4A2-A13C-4534-9C31-B91EC88FDBCA}" destId="{98179236-6202-4CAB-8163-6F5EA54A7120}" srcOrd="2" destOrd="0" presId="urn:microsoft.com/office/officeart/2005/8/layout/funnel1"/>
    <dgm:cxn modelId="{640D38BC-466F-4CCC-AE95-B36130D3A65C}" type="presParOf" srcId="{592FD4A2-A13C-4534-9C31-B91EC88FDBCA}" destId="{8413BCEF-811A-4B67-9209-D10A3B3F127A}" srcOrd="3" destOrd="0" presId="urn:microsoft.com/office/officeart/2005/8/layout/funnel1"/>
    <dgm:cxn modelId="{37C866CA-93AA-4E6E-8CFA-15C05544C960}" type="presParOf" srcId="{592FD4A2-A13C-4534-9C31-B91EC88FDBCA}" destId="{DA0A75D9-8E0A-4A19-9E84-6D8773560E59}" srcOrd="4" destOrd="0" presId="urn:microsoft.com/office/officeart/2005/8/layout/funnel1"/>
    <dgm:cxn modelId="{D4535D06-20E2-4D27-A1F1-BBBB2FDDACC9}" type="presParOf" srcId="{592FD4A2-A13C-4534-9C31-B91EC88FDBCA}" destId="{E58019C1-2340-4D25-B85D-2E5E50800DBF}" srcOrd="5" destOrd="0" presId="urn:microsoft.com/office/officeart/2005/8/layout/funnel1"/>
    <dgm:cxn modelId="{A9EC59E2-F316-4E84-8543-9409419201E0}" type="presParOf" srcId="{592FD4A2-A13C-4534-9C31-B91EC88FDBCA}" destId="{4EAD59FD-FAA6-483C-9D23-22EBDF05AD3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FD3FD41-557A-460E-B9A1-D2A288E2BFD2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CI"/>
        </a:p>
      </dgm:t>
    </dgm:pt>
    <dgm:pt modelId="{23D5F4EE-C0E7-4D0C-9437-A741A5F85684}">
      <dgm:prSet custT="1"/>
      <dgm:spPr/>
      <dgm:t>
        <a:bodyPr/>
        <a:lstStyle/>
        <a:p>
          <a:r>
            <a:rPr lang="fr-CI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Phase 1 : 2023-2024</a:t>
          </a:r>
        </a:p>
      </dgm:t>
    </dgm:pt>
    <dgm:pt modelId="{B2B2097F-DF8F-43E1-80EF-5DAE9C201CC2}" type="parTrans" cxnId="{19392868-7C81-4231-9827-35DF8FAF246B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E9F63E5-8ECF-40E6-B98D-FE0210E4EF0A}" type="sibTrans" cxnId="{19392868-7C81-4231-9827-35DF8FAF246B}">
      <dgm:prSet custT="1"/>
      <dgm:spPr/>
      <dgm:t>
        <a:bodyPr/>
        <a:lstStyle/>
        <a:p>
          <a:endParaRPr lang="fr-CI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69CFE6-7B4D-4978-BEBF-022A9ABFA89C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Carte d’occupation des sols 2020 et 2022</a:t>
          </a:r>
        </a:p>
      </dgm:t>
    </dgm:pt>
    <dgm:pt modelId="{ECE30CEB-D9C6-4FE3-AEFD-14073D50614F}" type="parTrans" cxnId="{750973BE-BD89-4107-B0AE-054461B9A850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A26B735-1059-4FE8-9948-5A4480AA7633}" type="sibTrans" cxnId="{750973BE-BD89-4107-B0AE-054461B9A850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9716B6-1218-4FFB-8DE8-D6D798A32C58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Connectivité entre systèmes existants (traçabilité cacao, SMART…)</a:t>
          </a:r>
        </a:p>
      </dgm:t>
    </dgm:pt>
    <dgm:pt modelId="{AD5308FD-E71F-43D8-A2E9-C63E8287CCBE}" type="parTrans" cxnId="{773D556B-FA6F-48DC-A244-E3AACD5CB2B9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09F97B-2E13-4F52-80F7-E7E65D793B57}" type="sibTrans" cxnId="{773D556B-FA6F-48DC-A244-E3AACD5CB2B9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517450-60EF-4184-BA08-C0E470F65F4D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Système d’alertes basé sur ceux existants GLAD&amp;RADD + Starling + système Mabi Yaya?</a:t>
          </a:r>
        </a:p>
      </dgm:t>
    </dgm:pt>
    <dgm:pt modelId="{58D2E0C9-83DF-4727-8216-8DF20C3F1B82}" type="parTrans" cxnId="{ED22A33D-ED75-420D-BBA1-E208222A8AC6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D8D497-6CB4-41F5-ADC0-5A575B009F1B}" type="sibTrans" cxnId="{ED22A33D-ED75-420D-BBA1-E208222A8AC6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1CA186-6F90-4131-9F41-C412484414B7}">
      <dgm:prSet custT="1"/>
      <dgm:spPr/>
      <dgm:t>
        <a:bodyPr/>
        <a:lstStyle/>
        <a:p>
          <a:r>
            <a:rPr lang="fr-CI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 en place des patrouilles terrain de lutte contre la déforestation</a:t>
          </a:r>
        </a:p>
      </dgm:t>
    </dgm:pt>
    <dgm:pt modelId="{2BC4F238-EAC3-45D9-95C3-E1F6AE76A633}" type="parTrans" cxnId="{D48CC889-97E8-46F3-9090-DE914C0EB907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2BABB2-4109-49B4-8D2D-1114FE10CB52}" type="sibTrans" cxnId="{D48CC889-97E8-46F3-9090-DE914C0EB907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CE1489-74BD-4FB6-8A89-0517EA4F1995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Développement des outils d’analyse </a:t>
          </a:r>
        </a:p>
      </dgm:t>
    </dgm:pt>
    <dgm:pt modelId="{979CBE79-6952-4EC2-BE7B-446960C89C27}" type="parTrans" cxnId="{15DEDD59-6A70-4320-ADCF-51F2870DE849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DEEA53-3B81-4DEA-8906-A06F35B13275}" type="sibTrans" cxnId="{15DEDD59-6A70-4320-ADCF-51F2870DE849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E598BE-CF22-4C28-92DD-5536E94C862B}">
      <dgm:prSet custT="1"/>
      <dgm:spPr/>
      <dgm:t>
        <a:bodyPr/>
        <a:lstStyle/>
        <a:p>
          <a:r>
            <a:rPr lang="fr-CI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Phase 2 : 2025-2026</a:t>
          </a:r>
        </a:p>
      </dgm:t>
    </dgm:pt>
    <dgm:pt modelId="{254C6A69-B247-47C6-824C-6DDFD9ECB670}" type="parTrans" cxnId="{1C2D06CA-DDBF-4253-8567-8D6869156069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531A6F-982F-4E6B-9053-E5F574EB6C40}" type="sibTrans" cxnId="{1C2D06CA-DDBF-4253-8567-8D6869156069}">
      <dgm:prSet custT="1"/>
      <dgm:spPr/>
      <dgm:t>
        <a:bodyPr/>
        <a:lstStyle/>
        <a:p>
          <a:endParaRPr lang="fr-CI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69F813-C2F6-4602-A611-4B9DD5B4CC79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Carte d’occupation des sols 2024 et 2026</a:t>
          </a:r>
        </a:p>
      </dgm:t>
    </dgm:pt>
    <dgm:pt modelId="{86238EF3-9C6F-4670-BCA7-180108CA8CD6}" type="parTrans" cxnId="{34E62E94-FCB5-40A1-944F-42BEF437328A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CF1700-4BA9-4408-8CE8-E582AA68B82D}" type="sibTrans" cxnId="{34E62E94-FCB5-40A1-944F-42BEF437328A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322A14-48C1-4917-8027-0F25CC2269A4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valeur ajoutée de développer un système d’alerte propre aura pu être analysée</a:t>
          </a:r>
        </a:p>
      </dgm:t>
    </dgm:pt>
    <dgm:pt modelId="{C59A692C-57B1-4B08-B6F0-372903675D1B}" type="parTrans" cxnId="{6342E369-1FE7-405A-ADD2-5AB047FE7B64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786AB3-2588-4A66-8308-1C2AD46E83DB}" type="sibTrans" cxnId="{6342E369-1FE7-405A-ADD2-5AB047FE7B64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9E45EF-9696-4E17-B848-9377C5484290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Prise en compte des alertes de gestion feux de brousse (</a:t>
          </a:r>
          <a:r>
            <a:rPr lang="fr-CI" sz="18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FireMaps</a:t>
          </a:r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53F852C9-8D5B-45AF-B466-371A17971BDC}" type="parTrans" cxnId="{D160A7D5-B0D5-4AB1-801B-A9D0F5D29961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6FF5B0-4324-4BB2-8D9A-A95996822814}" type="sibTrans" cxnId="{D160A7D5-B0D5-4AB1-801B-A9D0F5D29961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7E7A86-BA06-44B6-A0AA-80FFE577E795}">
      <dgm:prSet custT="1"/>
      <dgm:spPr/>
      <dgm:t>
        <a:bodyPr/>
        <a:lstStyle/>
        <a:p>
          <a:r>
            <a:rPr lang="fr-CI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Prise en compte des besoins des secteurs palmier à huile et hévéa</a:t>
          </a:r>
        </a:p>
      </dgm:t>
    </dgm:pt>
    <dgm:pt modelId="{6E93B691-B772-4954-A02D-C54EFC7C302A}" type="parTrans" cxnId="{E055911C-64E2-4D84-8C6F-7FEADD8C10EF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FED9FA-C907-4411-9078-1936E51B8424}" type="sibTrans" cxnId="{E055911C-64E2-4D84-8C6F-7FEADD8C10EF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EA956A-3479-4D0F-8F1A-994DFB697715}">
      <dgm:prSet custT="1"/>
      <dgm:spPr/>
      <dgm:t>
        <a:bodyPr/>
        <a:lstStyle/>
        <a:p>
          <a:r>
            <a:rPr lang="fr-CI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Phase 3 : post 2026</a:t>
          </a:r>
        </a:p>
      </dgm:t>
    </dgm:pt>
    <dgm:pt modelId="{DB052D4B-09D0-44D0-8339-3734D0A17115}" type="parTrans" cxnId="{CB824D9D-87FC-463C-B752-6493EC82D1BB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41B582-8587-4DCA-B228-A0C45726382A}" type="sibTrans" cxnId="{CB824D9D-87FC-463C-B752-6493EC82D1BB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E359E8-80B3-4E93-B29E-586ED0ED938D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Développement d’un système de gestion d’informations environnemental ?</a:t>
          </a:r>
        </a:p>
      </dgm:t>
    </dgm:pt>
    <dgm:pt modelId="{649FCDAF-41D1-489D-A5AD-BD21E26B9F81}" type="parTrans" cxnId="{D5D95E25-E3DC-4EFE-9300-27A919971C6A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AFDFA7-D751-44ED-AA66-8DD3593CD722}" type="sibTrans" cxnId="{D5D95E25-E3DC-4EFE-9300-27A919971C6A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392159-C59F-47EE-A02E-63029277F5BE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Intégration des sujets carbone?</a:t>
          </a:r>
        </a:p>
      </dgm:t>
    </dgm:pt>
    <dgm:pt modelId="{B277423F-BD67-44A3-9DFB-7A5B44660873}" type="parTrans" cxnId="{08E63CE4-380E-48B8-AB1E-941E3FD4C713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915171-7157-482E-988B-5A71A6D585F3}" type="sibTrans" cxnId="{08E63CE4-380E-48B8-AB1E-941E3FD4C713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64D425-E61F-4CC8-9CCB-6B9872A513C9}">
      <dgm:prSet custT="1"/>
      <dgm:spPr/>
      <dgm:t>
        <a:bodyPr/>
        <a:lstStyle/>
        <a:p>
          <a:r>
            <a:rPr lang="fr-CI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Services de prévisions?</a:t>
          </a:r>
        </a:p>
      </dgm:t>
    </dgm:pt>
    <dgm:pt modelId="{E3D4FF02-D866-47E9-B605-9D5788C1FBE1}" type="parTrans" cxnId="{FEC9BEC9-B38C-43EC-BFE8-C0123CCBFCB8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C78B7E-7217-442E-9EA6-4B7EA4FC0C5B}" type="sibTrans" cxnId="{FEC9BEC9-B38C-43EC-BFE8-C0123CCBFCB8}">
      <dgm:prSet/>
      <dgm:spPr/>
      <dgm:t>
        <a:bodyPr/>
        <a:lstStyle/>
        <a:p>
          <a:endParaRPr lang="fr-CI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D12F18-2548-45AA-B484-0190226AD29B}" type="pres">
      <dgm:prSet presAssocID="{4FD3FD41-557A-460E-B9A1-D2A288E2BFD2}" presName="Name0" presStyleCnt="0">
        <dgm:presLayoutVars>
          <dgm:dir/>
          <dgm:resizeHandles val="exact"/>
        </dgm:presLayoutVars>
      </dgm:prSet>
      <dgm:spPr/>
    </dgm:pt>
    <dgm:pt modelId="{535AB16F-B1CE-4FAD-8307-441B9D7BA809}" type="pres">
      <dgm:prSet presAssocID="{23D5F4EE-C0E7-4D0C-9437-A741A5F85684}" presName="node" presStyleLbl="node1" presStyleIdx="0" presStyleCnt="3" custScaleY="118776">
        <dgm:presLayoutVars>
          <dgm:bulletEnabled val="1"/>
        </dgm:presLayoutVars>
      </dgm:prSet>
      <dgm:spPr/>
    </dgm:pt>
    <dgm:pt modelId="{E1BE2EA1-6E07-456C-B96B-0D108FBF4963}" type="pres">
      <dgm:prSet presAssocID="{EE9F63E5-8ECF-40E6-B98D-FE0210E4EF0A}" presName="sibTrans" presStyleLbl="sibTrans2D1" presStyleIdx="0" presStyleCnt="2"/>
      <dgm:spPr/>
    </dgm:pt>
    <dgm:pt modelId="{50E07FE6-01A4-4179-9E18-D6AB4ABCD725}" type="pres">
      <dgm:prSet presAssocID="{EE9F63E5-8ECF-40E6-B98D-FE0210E4EF0A}" presName="connectorText" presStyleLbl="sibTrans2D1" presStyleIdx="0" presStyleCnt="2"/>
      <dgm:spPr/>
    </dgm:pt>
    <dgm:pt modelId="{634F0A82-C28F-41EB-A6E4-153C1CBFD2CC}" type="pres">
      <dgm:prSet presAssocID="{69E598BE-CF22-4C28-92DD-5536E94C862B}" presName="node" presStyleLbl="node1" presStyleIdx="1" presStyleCnt="3" custScaleY="118776">
        <dgm:presLayoutVars>
          <dgm:bulletEnabled val="1"/>
        </dgm:presLayoutVars>
      </dgm:prSet>
      <dgm:spPr/>
    </dgm:pt>
    <dgm:pt modelId="{5DBD9AF3-D801-4C26-80A0-72533480D964}" type="pres">
      <dgm:prSet presAssocID="{8B531A6F-982F-4E6B-9053-E5F574EB6C40}" presName="sibTrans" presStyleLbl="sibTrans2D1" presStyleIdx="1" presStyleCnt="2"/>
      <dgm:spPr/>
    </dgm:pt>
    <dgm:pt modelId="{2EE917E0-2A77-45EC-8EEB-837719979873}" type="pres">
      <dgm:prSet presAssocID="{8B531A6F-982F-4E6B-9053-E5F574EB6C40}" presName="connectorText" presStyleLbl="sibTrans2D1" presStyleIdx="1" presStyleCnt="2"/>
      <dgm:spPr/>
    </dgm:pt>
    <dgm:pt modelId="{87BC8692-FADD-44E9-9FDC-B8FAFB530E15}" type="pres">
      <dgm:prSet presAssocID="{3BEA956A-3479-4D0F-8F1A-994DFB697715}" presName="node" presStyleLbl="node1" presStyleIdx="2" presStyleCnt="3" custScaleY="118776">
        <dgm:presLayoutVars>
          <dgm:bulletEnabled val="1"/>
        </dgm:presLayoutVars>
      </dgm:prSet>
      <dgm:spPr/>
    </dgm:pt>
  </dgm:ptLst>
  <dgm:cxnLst>
    <dgm:cxn modelId="{96A55B15-691E-46CA-AB70-99C6934039FF}" type="presOf" srcId="{EE9F63E5-8ECF-40E6-B98D-FE0210E4EF0A}" destId="{50E07FE6-01A4-4179-9E18-D6AB4ABCD725}" srcOrd="1" destOrd="0" presId="urn:microsoft.com/office/officeart/2005/8/layout/process1"/>
    <dgm:cxn modelId="{AE924E15-6E58-4760-B2B7-E4F970831A1B}" type="presOf" srcId="{B39716B6-1218-4FFB-8DE8-D6D798A32C58}" destId="{535AB16F-B1CE-4FAD-8307-441B9D7BA809}" srcOrd="0" destOrd="2" presId="urn:microsoft.com/office/officeart/2005/8/layout/process1"/>
    <dgm:cxn modelId="{DF54AC16-3ECD-4957-89C5-8128EF90F620}" type="presOf" srcId="{69E598BE-CF22-4C28-92DD-5536E94C862B}" destId="{634F0A82-C28F-41EB-A6E4-153C1CBFD2CC}" srcOrd="0" destOrd="0" presId="urn:microsoft.com/office/officeart/2005/8/layout/process1"/>
    <dgm:cxn modelId="{6691CA17-F6AE-42BF-9195-4B7B2A698DE4}" type="presOf" srcId="{23D5F4EE-C0E7-4D0C-9437-A741A5F85684}" destId="{535AB16F-B1CE-4FAD-8307-441B9D7BA809}" srcOrd="0" destOrd="0" presId="urn:microsoft.com/office/officeart/2005/8/layout/process1"/>
    <dgm:cxn modelId="{89CF2918-60F3-41AE-9643-3F996FA720FB}" type="presOf" srcId="{13E359E8-80B3-4E93-B29E-586ED0ED938D}" destId="{87BC8692-FADD-44E9-9FDC-B8FAFB530E15}" srcOrd="0" destOrd="1" presId="urn:microsoft.com/office/officeart/2005/8/layout/process1"/>
    <dgm:cxn modelId="{C032A719-378A-47E4-9BAD-5B4449FDC505}" type="presOf" srcId="{8B531A6F-982F-4E6B-9053-E5F574EB6C40}" destId="{5DBD9AF3-D801-4C26-80A0-72533480D964}" srcOrd="0" destOrd="0" presId="urn:microsoft.com/office/officeart/2005/8/layout/process1"/>
    <dgm:cxn modelId="{E055911C-64E2-4D84-8C6F-7FEADD8C10EF}" srcId="{69E598BE-CF22-4C28-92DD-5536E94C862B}" destId="{177E7A86-BA06-44B6-A0AA-80FFE577E795}" srcOrd="3" destOrd="0" parTransId="{6E93B691-B772-4954-A02D-C54EFC7C302A}" sibTransId="{06FED9FA-C907-4411-9078-1936E51B8424}"/>
    <dgm:cxn modelId="{D5D95E25-E3DC-4EFE-9300-27A919971C6A}" srcId="{3BEA956A-3479-4D0F-8F1A-994DFB697715}" destId="{13E359E8-80B3-4E93-B29E-586ED0ED938D}" srcOrd="0" destOrd="0" parTransId="{649FCDAF-41D1-489D-A5AD-BD21E26B9F81}" sibTransId="{F2AFDFA7-D751-44ED-AA66-8DD3593CD722}"/>
    <dgm:cxn modelId="{32FA9D39-9ABA-452F-8C3D-3FEB8CDEDB46}" type="presOf" srcId="{4FD3FD41-557A-460E-B9A1-D2A288E2BFD2}" destId="{5AD12F18-2548-45AA-B484-0190226AD29B}" srcOrd="0" destOrd="0" presId="urn:microsoft.com/office/officeart/2005/8/layout/process1"/>
    <dgm:cxn modelId="{6A52803A-695C-4D98-A34F-9F807886551B}" type="presOf" srcId="{9C9E45EF-9696-4E17-B848-9377C5484290}" destId="{634F0A82-C28F-41EB-A6E4-153C1CBFD2CC}" srcOrd="0" destOrd="3" presId="urn:microsoft.com/office/officeart/2005/8/layout/process1"/>
    <dgm:cxn modelId="{ED22A33D-ED75-420D-BBA1-E208222A8AC6}" srcId="{23D5F4EE-C0E7-4D0C-9437-A741A5F85684}" destId="{FA517450-60EF-4184-BA08-C0E470F65F4D}" srcOrd="2" destOrd="0" parTransId="{58D2E0C9-83DF-4727-8216-8DF20C3F1B82}" sibTransId="{29D8D497-6CB4-41F5-ADC0-5A575B009F1B}"/>
    <dgm:cxn modelId="{19392868-7C81-4231-9827-35DF8FAF246B}" srcId="{4FD3FD41-557A-460E-B9A1-D2A288E2BFD2}" destId="{23D5F4EE-C0E7-4D0C-9437-A741A5F85684}" srcOrd="0" destOrd="0" parTransId="{B2B2097F-DF8F-43E1-80EF-5DAE9C201CC2}" sibTransId="{EE9F63E5-8ECF-40E6-B98D-FE0210E4EF0A}"/>
    <dgm:cxn modelId="{FF8F6C68-4BD6-4E0C-831D-43611B85F687}" type="presOf" srcId="{EE9F63E5-8ECF-40E6-B98D-FE0210E4EF0A}" destId="{E1BE2EA1-6E07-456C-B96B-0D108FBF4963}" srcOrd="0" destOrd="0" presId="urn:microsoft.com/office/officeart/2005/8/layout/process1"/>
    <dgm:cxn modelId="{6342E369-1FE7-405A-ADD2-5AB047FE7B64}" srcId="{69E598BE-CF22-4C28-92DD-5536E94C862B}" destId="{7E322A14-48C1-4917-8027-0F25CC2269A4}" srcOrd="1" destOrd="0" parTransId="{C59A692C-57B1-4B08-B6F0-372903675D1B}" sibTransId="{20786AB3-2588-4A66-8308-1C2AD46E83DB}"/>
    <dgm:cxn modelId="{A08EF54A-93CC-4C3F-980E-334CCA266D96}" type="presOf" srcId="{8B531A6F-982F-4E6B-9053-E5F574EB6C40}" destId="{2EE917E0-2A77-45EC-8EEB-837719979873}" srcOrd="1" destOrd="0" presId="urn:microsoft.com/office/officeart/2005/8/layout/process1"/>
    <dgm:cxn modelId="{773D556B-FA6F-48DC-A244-E3AACD5CB2B9}" srcId="{23D5F4EE-C0E7-4D0C-9437-A741A5F85684}" destId="{B39716B6-1218-4FFB-8DE8-D6D798A32C58}" srcOrd="1" destOrd="0" parTransId="{AD5308FD-E71F-43D8-A2E9-C63E8287CCBE}" sibTransId="{9709F97B-2E13-4F52-80F7-E7E65D793B57}"/>
    <dgm:cxn modelId="{3DE64E56-7972-442D-B950-E3B54D4F8B8D}" type="presOf" srcId="{FA69CFE6-7B4D-4978-BEBF-022A9ABFA89C}" destId="{535AB16F-B1CE-4FAD-8307-441B9D7BA809}" srcOrd="0" destOrd="1" presId="urn:microsoft.com/office/officeart/2005/8/layout/process1"/>
    <dgm:cxn modelId="{42464A59-EC2E-4B7F-BE89-C75F75D2CD89}" type="presOf" srcId="{177E7A86-BA06-44B6-A0AA-80FFE577E795}" destId="{634F0A82-C28F-41EB-A6E4-153C1CBFD2CC}" srcOrd="0" destOrd="4" presId="urn:microsoft.com/office/officeart/2005/8/layout/process1"/>
    <dgm:cxn modelId="{D4588459-99D1-41AB-A28B-0DB763A977F9}" type="presOf" srcId="{FA517450-60EF-4184-BA08-C0E470F65F4D}" destId="{535AB16F-B1CE-4FAD-8307-441B9D7BA809}" srcOrd="0" destOrd="3" presId="urn:microsoft.com/office/officeart/2005/8/layout/process1"/>
    <dgm:cxn modelId="{15DEDD59-6A70-4320-ADCF-51F2870DE849}" srcId="{23D5F4EE-C0E7-4D0C-9437-A741A5F85684}" destId="{44CE1489-74BD-4FB6-8A89-0517EA4F1995}" srcOrd="4" destOrd="0" parTransId="{979CBE79-6952-4EC2-BE7B-446960C89C27}" sibTransId="{E4DEEA53-3B81-4DEA-8906-A06F35B13275}"/>
    <dgm:cxn modelId="{D48CC889-97E8-46F3-9090-DE914C0EB907}" srcId="{23D5F4EE-C0E7-4D0C-9437-A741A5F85684}" destId="{DC1CA186-6F90-4131-9F41-C412484414B7}" srcOrd="3" destOrd="0" parTransId="{2BC4F238-EAC3-45D9-95C3-E1F6AE76A633}" sibTransId="{3C2BABB2-4109-49B4-8D2D-1114FE10CB52}"/>
    <dgm:cxn modelId="{34E62E94-FCB5-40A1-944F-42BEF437328A}" srcId="{69E598BE-CF22-4C28-92DD-5536E94C862B}" destId="{E869F813-C2F6-4602-A611-4B9DD5B4CC79}" srcOrd="0" destOrd="0" parTransId="{86238EF3-9C6F-4670-BCA7-180108CA8CD6}" sibTransId="{1ECF1700-4BA9-4408-8CE8-E582AA68B82D}"/>
    <dgm:cxn modelId="{0B4C189D-377F-487E-A26D-EB9ED63ACD54}" type="presOf" srcId="{E869F813-C2F6-4602-A611-4B9DD5B4CC79}" destId="{634F0A82-C28F-41EB-A6E4-153C1CBFD2CC}" srcOrd="0" destOrd="1" presId="urn:microsoft.com/office/officeart/2005/8/layout/process1"/>
    <dgm:cxn modelId="{CB824D9D-87FC-463C-B752-6493EC82D1BB}" srcId="{4FD3FD41-557A-460E-B9A1-D2A288E2BFD2}" destId="{3BEA956A-3479-4D0F-8F1A-994DFB697715}" srcOrd="2" destOrd="0" parTransId="{DB052D4B-09D0-44D0-8339-3734D0A17115}" sibTransId="{8A41B582-8587-4DCA-B228-A0C45726382A}"/>
    <dgm:cxn modelId="{F62AFC9D-342F-4CB2-B7AA-8E0EA21C1EB5}" type="presOf" srcId="{00392159-C59F-47EE-A02E-63029277F5BE}" destId="{87BC8692-FADD-44E9-9FDC-B8FAFB530E15}" srcOrd="0" destOrd="2" presId="urn:microsoft.com/office/officeart/2005/8/layout/process1"/>
    <dgm:cxn modelId="{09C5C09F-D0A5-461A-8C75-95D9B7099FDF}" type="presOf" srcId="{3BEA956A-3479-4D0F-8F1A-994DFB697715}" destId="{87BC8692-FADD-44E9-9FDC-B8FAFB530E15}" srcOrd="0" destOrd="0" presId="urn:microsoft.com/office/officeart/2005/8/layout/process1"/>
    <dgm:cxn modelId="{750973BE-BD89-4107-B0AE-054461B9A850}" srcId="{23D5F4EE-C0E7-4D0C-9437-A741A5F85684}" destId="{FA69CFE6-7B4D-4978-BEBF-022A9ABFA89C}" srcOrd="0" destOrd="0" parTransId="{ECE30CEB-D9C6-4FE3-AEFD-14073D50614F}" sibTransId="{7A26B735-1059-4FE8-9948-5A4480AA7633}"/>
    <dgm:cxn modelId="{FEC9BEC9-B38C-43EC-BFE8-C0123CCBFCB8}" srcId="{3BEA956A-3479-4D0F-8F1A-994DFB697715}" destId="{F864D425-E61F-4CC8-9CCB-6B9872A513C9}" srcOrd="2" destOrd="0" parTransId="{E3D4FF02-D866-47E9-B605-9D5788C1FBE1}" sibTransId="{2BC78B7E-7217-442E-9EA6-4B7EA4FC0C5B}"/>
    <dgm:cxn modelId="{1C2D06CA-DDBF-4253-8567-8D6869156069}" srcId="{4FD3FD41-557A-460E-B9A1-D2A288E2BFD2}" destId="{69E598BE-CF22-4C28-92DD-5536E94C862B}" srcOrd="1" destOrd="0" parTransId="{254C6A69-B247-47C6-824C-6DDFD9ECB670}" sibTransId="{8B531A6F-982F-4E6B-9053-E5F574EB6C40}"/>
    <dgm:cxn modelId="{D160A7D5-B0D5-4AB1-801B-A9D0F5D29961}" srcId="{69E598BE-CF22-4C28-92DD-5536E94C862B}" destId="{9C9E45EF-9696-4E17-B848-9377C5484290}" srcOrd="2" destOrd="0" parTransId="{53F852C9-8D5B-45AF-B466-371A17971BDC}" sibTransId="{426FF5B0-4324-4BB2-8D9A-A95996822814}"/>
    <dgm:cxn modelId="{08E63CE4-380E-48B8-AB1E-941E3FD4C713}" srcId="{3BEA956A-3479-4D0F-8F1A-994DFB697715}" destId="{00392159-C59F-47EE-A02E-63029277F5BE}" srcOrd="1" destOrd="0" parTransId="{B277423F-BD67-44A3-9DFB-7A5B44660873}" sibTransId="{11915171-7157-482E-988B-5A71A6D585F3}"/>
    <dgm:cxn modelId="{A698ADE5-8DD0-42B4-B372-0BDDDD84A355}" type="presOf" srcId="{7E322A14-48C1-4917-8027-0F25CC2269A4}" destId="{634F0A82-C28F-41EB-A6E4-153C1CBFD2CC}" srcOrd="0" destOrd="2" presId="urn:microsoft.com/office/officeart/2005/8/layout/process1"/>
    <dgm:cxn modelId="{C621BAE6-81A0-4DB7-B452-0EB61D1DF9BC}" type="presOf" srcId="{F864D425-E61F-4CC8-9CCB-6B9872A513C9}" destId="{87BC8692-FADD-44E9-9FDC-B8FAFB530E15}" srcOrd="0" destOrd="3" presId="urn:microsoft.com/office/officeart/2005/8/layout/process1"/>
    <dgm:cxn modelId="{177E14FA-C03E-4D78-9C64-E2E8D1D0F934}" type="presOf" srcId="{44CE1489-74BD-4FB6-8A89-0517EA4F1995}" destId="{535AB16F-B1CE-4FAD-8307-441B9D7BA809}" srcOrd="0" destOrd="5" presId="urn:microsoft.com/office/officeart/2005/8/layout/process1"/>
    <dgm:cxn modelId="{C498F1FE-7052-4353-9954-8988F586C1B3}" type="presOf" srcId="{DC1CA186-6F90-4131-9F41-C412484414B7}" destId="{535AB16F-B1CE-4FAD-8307-441B9D7BA809}" srcOrd="0" destOrd="4" presId="urn:microsoft.com/office/officeart/2005/8/layout/process1"/>
    <dgm:cxn modelId="{9B25301F-6267-4FA7-B072-D16C04679537}" type="presParOf" srcId="{5AD12F18-2548-45AA-B484-0190226AD29B}" destId="{535AB16F-B1CE-4FAD-8307-441B9D7BA809}" srcOrd="0" destOrd="0" presId="urn:microsoft.com/office/officeart/2005/8/layout/process1"/>
    <dgm:cxn modelId="{48092027-23DD-4B17-80F4-BE3C16F545FC}" type="presParOf" srcId="{5AD12F18-2548-45AA-B484-0190226AD29B}" destId="{E1BE2EA1-6E07-456C-B96B-0D108FBF4963}" srcOrd="1" destOrd="0" presId="urn:microsoft.com/office/officeart/2005/8/layout/process1"/>
    <dgm:cxn modelId="{5C41155A-9F57-4265-B316-5C7B09F77587}" type="presParOf" srcId="{E1BE2EA1-6E07-456C-B96B-0D108FBF4963}" destId="{50E07FE6-01A4-4179-9E18-D6AB4ABCD725}" srcOrd="0" destOrd="0" presId="urn:microsoft.com/office/officeart/2005/8/layout/process1"/>
    <dgm:cxn modelId="{B3DD764A-C5A1-4664-AC93-19887E5519B4}" type="presParOf" srcId="{5AD12F18-2548-45AA-B484-0190226AD29B}" destId="{634F0A82-C28F-41EB-A6E4-153C1CBFD2CC}" srcOrd="2" destOrd="0" presId="urn:microsoft.com/office/officeart/2005/8/layout/process1"/>
    <dgm:cxn modelId="{61A2C727-2AB2-4D5C-A3D7-AF187DD0EF85}" type="presParOf" srcId="{5AD12F18-2548-45AA-B484-0190226AD29B}" destId="{5DBD9AF3-D801-4C26-80A0-72533480D964}" srcOrd="3" destOrd="0" presId="urn:microsoft.com/office/officeart/2005/8/layout/process1"/>
    <dgm:cxn modelId="{227E5DDC-2670-4451-AEFB-529CA1A79D83}" type="presParOf" srcId="{5DBD9AF3-D801-4C26-80A0-72533480D964}" destId="{2EE917E0-2A77-45EC-8EEB-837719979873}" srcOrd="0" destOrd="0" presId="urn:microsoft.com/office/officeart/2005/8/layout/process1"/>
    <dgm:cxn modelId="{EAE88846-01E7-4E26-B43E-F890A27F41E9}" type="presParOf" srcId="{5AD12F18-2548-45AA-B484-0190226AD29B}" destId="{87BC8692-FADD-44E9-9FDC-B8FAFB530E1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95211FB-DBFF-4B97-9F80-82B7EFA6041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I"/>
        </a:p>
      </dgm:t>
    </dgm:pt>
    <dgm:pt modelId="{4280F646-8D07-46E1-8E5B-786B6045C5F3}">
      <dgm:prSet custT="1"/>
      <dgm:spPr/>
      <dgm:t>
        <a:bodyPr/>
        <a:lstStyle/>
        <a:p>
          <a:r>
            <a:rPr lang="fr-CI" sz="1600" dirty="0"/>
            <a:t>10/12/2022: 1</a:t>
          </a:r>
          <a:r>
            <a:rPr lang="fr-CI" sz="1600" baseline="30000" dirty="0"/>
            <a:t>ère</a:t>
          </a:r>
          <a:r>
            <a:rPr lang="fr-CI" sz="1600" dirty="0"/>
            <a:t> version du cahier des charges avec les spécifications techniques  du système transmise pour observations</a:t>
          </a:r>
        </a:p>
      </dgm:t>
    </dgm:pt>
    <dgm:pt modelId="{4F6D8B15-B797-4B75-8F72-DA3D35AB6E74}" type="parTrans" cxnId="{90AC6D40-5529-477F-866F-2A2D98CBB807}">
      <dgm:prSet/>
      <dgm:spPr/>
      <dgm:t>
        <a:bodyPr/>
        <a:lstStyle/>
        <a:p>
          <a:endParaRPr lang="fr-CI" sz="2400"/>
        </a:p>
      </dgm:t>
    </dgm:pt>
    <dgm:pt modelId="{CC0D8D28-1BE2-4997-A181-6FC6B6744EE4}" type="sibTrans" cxnId="{90AC6D40-5529-477F-866F-2A2D98CBB807}">
      <dgm:prSet/>
      <dgm:spPr/>
      <dgm:t>
        <a:bodyPr/>
        <a:lstStyle/>
        <a:p>
          <a:endParaRPr lang="fr-CI" sz="2400"/>
        </a:p>
      </dgm:t>
    </dgm:pt>
    <dgm:pt modelId="{14D9F328-38A2-40DB-80CB-7067483423F5}">
      <dgm:prSet custT="1"/>
      <dgm:spPr/>
      <dgm:t>
        <a:bodyPr/>
        <a:lstStyle/>
        <a:p>
          <a:r>
            <a:rPr lang="fr-CI" sz="1600" dirty="0"/>
            <a:t>Janvier 2023: consultations sur la vérification des alertes par les différents acteurs</a:t>
          </a:r>
        </a:p>
      </dgm:t>
    </dgm:pt>
    <dgm:pt modelId="{DAC60CB4-9982-46C9-AB3F-EE2CF7102EF7}" type="parTrans" cxnId="{AEA6F40C-4D07-4A72-ABBA-0A1D59F1A092}">
      <dgm:prSet/>
      <dgm:spPr/>
      <dgm:t>
        <a:bodyPr/>
        <a:lstStyle/>
        <a:p>
          <a:endParaRPr lang="fr-CI" sz="2400"/>
        </a:p>
      </dgm:t>
    </dgm:pt>
    <dgm:pt modelId="{9C365626-5B47-4D46-B89D-4E5C9E05CEE9}" type="sibTrans" cxnId="{AEA6F40C-4D07-4A72-ABBA-0A1D59F1A092}">
      <dgm:prSet/>
      <dgm:spPr/>
      <dgm:t>
        <a:bodyPr/>
        <a:lstStyle/>
        <a:p>
          <a:endParaRPr lang="fr-CI" sz="2400"/>
        </a:p>
      </dgm:t>
    </dgm:pt>
    <dgm:pt modelId="{64F91A94-5551-4105-BD1D-0FFB6FF78454}">
      <dgm:prSet custT="1"/>
      <dgm:spPr/>
      <dgm:t>
        <a:bodyPr/>
        <a:lstStyle/>
        <a:p>
          <a:r>
            <a:rPr lang="fr-CI" sz="1600" dirty="0"/>
            <a:t>31/01/2023 : transmission d’une 2ème version du cahier des charges pour observations</a:t>
          </a:r>
        </a:p>
      </dgm:t>
    </dgm:pt>
    <dgm:pt modelId="{5DEA1BCC-3228-4EA3-8B33-11EEB81EB50B}" type="parTrans" cxnId="{CB6637DF-FD6D-4A10-B57F-5ACE9E828457}">
      <dgm:prSet/>
      <dgm:spPr/>
      <dgm:t>
        <a:bodyPr/>
        <a:lstStyle/>
        <a:p>
          <a:endParaRPr lang="fr-CI" sz="2400"/>
        </a:p>
      </dgm:t>
    </dgm:pt>
    <dgm:pt modelId="{FA92C08C-B35C-48B3-87D9-0BD3A6460E7A}" type="sibTrans" cxnId="{CB6637DF-FD6D-4A10-B57F-5ACE9E828457}">
      <dgm:prSet/>
      <dgm:spPr/>
      <dgm:t>
        <a:bodyPr/>
        <a:lstStyle/>
        <a:p>
          <a:endParaRPr lang="fr-CI" sz="2400"/>
        </a:p>
      </dgm:t>
    </dgm:pt>
    <dgm:pt modelId="{62FEE8D7-4F84-478C-A096-0D140EEB1308}">
      <dgm:prSet custT="1"/>
      <dgm:spPr/>
      <dgm:t>
        <a:bodyPr/>
        <a:lstStyle/>
        <a:p>
          <a:r>
            <a:rPr lang="fr-CI" sz="1600" dirty="0"/>
            <a:t>09/02/2023 : comité technique de haut niveau pour échanger sur la 2ème version du cahier des charges et arbitrer sur options d’arrangements institutionnels</a:t>
          </a:r>
        </a:p>
      </dgm:t>
    </dgm:pt>
    <dgm:pt modelId="{1A318D6A-A597-470C-BBD6-F2310E441DDC}" type="parTrans" cxnId="{23823C82-E839-4D4E-B15B-A59435E3DFD1}">
      <dgm:prSet/>
      <dgm:spPr/>
      <dgm:t>
        <a:bodyPr/>
        <a:lstStyle/>
        <a:p>
          <a:endParaRPr lang="fr-CI" sz="2400"/>
        </a:p>
      </dgm:t>
    </dgm:pt>
    <dgm:pt modelId="{08C9FEBF-276B-49AA-9819-EE0F1FD5FF55}" type="sibTrans" cxnId="{23823C82-E839-4D4E-B15B-A59435E3DFD1}">
      <dgm:prSet/>
      <dgm:spPr/>
      <dgm:t>
        <a:bodyPr/>
        <a:lstStyle/>
        <a:p>
          <a:endParaRPr lang="fr-CI" sz="2400"/>
        </a:p>
      </dgm:t>
    </dgm:pt>
    <dgm:pt modelId="{770A37AC-56F7-4688-81A7-B8ACF3FC726E}">
      <dgm:prSet custT="1"/>
      <dgm:spPr/>
      <dgm:t>
        <a:bodyPr/>
        <a:lstStyle/>
        <a:p>
          <a:r>
            <a:rPr lang="fr-CI" sz="1600" dirty="0"/>
            <a:t>20/03/2023 : adoption d’un cahier des charges par le CNCD</a:t>
          </a:r>
        </a:p>
      </dgm:t>
    </dgm:pt>
    <dgm:pt modelId="{7A9E4052-084C-4503-AA9E-465FED1274BF}" type="parTrans" cxnId="{702A6BC7-F725-4C30-B5E9-716ABBA72001}">
      <dgm:prSet/>
      <dgm:spPr/>
      <dgm:t>
        <a:bodyPr/>
        <a:lstStyle/>
        <a:p>
          <a:endParaRPr lang="fr-CI" sz="2400"/>
        </a:p>
      </dgm:t>
    </dgm:pt>
    <dgm:pt modelId="{C75C4E7B-0229-481A-8088-DF590F096F72}" type="sibTrans" cxnId="{702A6BC7-F725-4C30-B5E9-716ABBA72001}">
      <dgm:prSet/>
      <dgm:spPr/>
      <dgm:t>
        <a:bodyPr/>
        <a:lstStyle/>
        <a:p>
          <a:endParaRPr lang="fr-CI" sz="2400"/>
        </a:p>
      </dgm:t>
    </dgm:pt>
    <dgm:pt modelId="{39B58D00-E502-42F4-AE49-582522302A42}">
      <dgm:prSet custT="1"/>
      <dgm:spPr/>
      <dgm:t>
        <a:bodyPr/>
        <a:lstStyle/>
        <a:p>
          <a:r>
            <a:rPr lang="fr-CI" sz="1600" dirty="0"/>
            <a:t>09/03/22033 mars Comité technique du CNCD</a:t>
          </a:r>
        </a:p>
      </dgm:t>
    </dgm:pt>
    <dgm:pt modelId="{1F6D9BD8-9A0C-478B-80BE-E880AEEA1734}" type="parTrans" cxnId="{C4ADAA94-F962-4F8C-B300-1A87FBB734DA}">
      <dgm:prSet/>
      <dgm:spPr/>
      <dgm:t>
        <a:bodyPr/>
        <a:lstStyle/>
        <a:p>
          <a:endParaRPr lang="fr-CI"/>
        </a:p>
      </dgm:t>
    </dgm:pt>
    <dgm:pt modelId="{67C5093D-CF58-4E1F-AA4F-3C443D58C35A}" type="sibTrans" cxnId="{C4ADAA94-F962-4F8C-B300-1A87FBB734DA}">
      <dgm:prSet/>
      <dgm:spPr/>
      <dgm:t>
        <a:bodyPr/>
        <a:lstStyle/>
        <a:p>
          <a:endParaRPr lang="fr-CI"/>
        </a:p>
      </dgm:t>
    </dgm:pt>
    <dgm:pt modelId="{403A74A7-06E1-4ED5-83F8-65FCC308D93B}" type="pres">
      <dgm:prSet presAssocID="{595211FB-DBFF-4B97-9F80-82B7EFA60411}" presName="Name0" presStyleCnt="0">
        <dgm:presLayoutVars>
          <dgm:dir/>
          <dgm:resizeHandles val="exact"/>
        </dgm:presLayoutVars>
      </dgm:prSet>
      <dgm:spPr/>
    </dgm:pt>
    <dgm:pt modelId="{CE8EC165-8D77-4ED1-89C1-6432D58F9DAA}" type="pres">
      <dgm:prSet presAssocID="{595211FB-DBFF-4B97-9F80-82B7EFA60411}" presName="arrow" presStyleLbl="bgShp" presStyleIdx="0" presStyleCnt="1"/>
      <dgm:spPr/>
    </dgm:pt>
    <dgm:pt modelId="{8A52E118-D789-41A2-B272-3B519E0DE23A}" type="pres">
      <dgm:prSet presAssocID="{595211FB-DBFF-4B97-9F80-82B7EFA60411}" presName="points" presStyleCnt="0"/>
      <dgm:spPr/>
    </dgm:pt>
    <dgm:pt modelId="{1EEDED8F-9B5D-48BC-9F92-8B6B281C71F5}" type="pres">
      <dgm:prSet presAssocID="{4280F646-8D07-46E1-8E5B-786B6045C5F3}" presName="compositeA" presStyleCnt="0"/>
      <dgm:spPr/>
    </dgm:pt>
    <dgm:pt modelId="{60718CC3-2AAE-4E9C-860F-6BA3B8B44D2C}" type="pres">
      <dgm:prSet presAssocID="{4280F646-8D07-46E1-8E5B-786B6045C5F3}" presName="textA" presStyleLbl="revTx" presStyleIdx="0" presStyleCnt="6" custScaleX="148989" custScaleY="93076">
        <dgm:presLayoutVars>
          <dgm:bulletEnabled val="1"/>
        </dgm:presLayoutVars>
      </dgm:prSet>
      <dgm:spPr/>
    </dgm:pt>
    <dgm:pt modelId="{F1376F8C-64AA-4640-88D6-F0BAD53748CF}" type="pres">
      <dgm:prSet presAssocID="{4280F646-8D07-46E1-8E5B-786B6045C5F3}" presName="circleA" presStyleLbl="node1" presStyleIdx="0" presStyleCnt="6"/>
      <dgm:spPr/>
    </dgm:pt>
    <dgm:pt modelId="{D5F91E25-B082-404B-9FB5-1D4294FEF174}" type="pres">
      <dgm:prSet presAssocID="{4280F646-8D07-46E1-8E5B-786B6045C5F3}" presName="spaceA" presStyleCnt="0"/>
      <dgm:spPr/>
    </dgm:pt>
    <dgm:pt modelId="{F3EF10A7-FC3F-4184-AC18-8AC2A50614E5}" type="pres">
      <dgm:prSet presAssocID="{CC0D8D28-1BE2-4997-A181-6FC6B6744EE4}" presName="space" presStyleCnt="0"/>
      <dgm:spPr/>
    </dgm:pt>
    <dgm:pt modelId="{83527E35-9234-42D0-B259-1D532E8B0328}" type="pres">
      <dgm:prSet presAssocID="{14D9F328-38A2-40DB-80CB-7067483423F5}" presName="compositeB" presStyleCnt="0"/>
      <dgm:spPr/>
    </dgm:pt>
    <dgm:pt modelId="{69C89484-FBEC-4BFD-A2EF-EDA36AD12788}" type="pres">
      <dgm:prSet presAssocID="{14D9F328-38A2-40DB-80CB-7067483423F5}" presName="textB" presStyleLbl="revTx" presStyleIdx="1" presStyleCnt="6" custScaleX="172112">
        <dgm:presLayoutVars>
          <dgm:bulletEnabled val="1"/>
        </dgm:presLayoutVars>
      </dgm:prSet>
      <dgm:spPr/>
    </dgm:pt>
    <dgm:pt modelId="{5F7CB61F-7A99-4AFE-8A71-C65F112B8F45}" type="pres">
      <dgm:prSet presAssocID="{14D9F328-38A2-40DB-80CB-7067483423F5}" presName="circleB" presStyleLbl="node1" presStyleIdx="1" presStyleCnt="6"/>
      <dgm:spPr/>
    </dgm:pt>
    <dgm:pt modelId="{11FF1AF9-226A-4845-8AC3-7A63F34853C7}" type="pres">
      <dgm:prSet presAssocID="{14D9F328-38A2-40DB-80CB-7067483423F5}" presName="spaceB" presStyleCnt="0"/>
      <dgm:spPr/>
    </dgm:pt>
    <dgm:pt modelId="{161A94DF-CC79-42CC-A3C2-BC8C8CD19E58}" type="pres">
      <dgm:prSet presAssocID="{9C365626-5B47-4D46-B89D-4E5C9E05CEE9}" presName="space" presStyleCnt="0"/>
      <dgm:spPr/>
    </dgm:pt>
    <dgm:pt modelId="{10FE26B2-F1E0-44A9-9F08-DBDF47008D1E}" type="pres">
      <dgm:prSet presAssocID="{64F91A94-5551-4105-BD1D-0FFB6FF78454}" presName="compositeA" presStyleCnt="0"/>
      <dgm:spPr/>
    </dgm:pt>
    <dgm:pt modelId="{F741B6CD-8554-45A5-BBA4-96340682947B}" type="pres">
      <dgm:prSet presAssocID="{64F91A94-5551-4105-BD1D-0FFB6FF78454}" presName="textA" presStyleLbl="revTx" presStyleIdx="2" presStyleCnt="6" custScaleX="178347" custScaleY="52506" custLinFactNeighborX="5881" custLinFactNeighborY="-5715">
        <dgm:presLayoutVars>
          <dgm:bulletEnabled val="1"/>
        </dgm:presLayoutVars>
      </dgm:prSet>
      <dgm:spPr/>
    </dgm:pt>
    <dgm:pt modelId="{EC758A43-7790-44EA-92A4-4835B14D968D}" type="pres">
      <dgm:prSet presAssocID="{64F91A94-5551-4105-BD1D-0FFB6FF78454}" presName="circleA" presStyleLbl="node1" presStyleIdx="2" presStyleCnt="6"/>
      <dgm:spPr/>
    </dgm:pt>
    <dgm:pt modelId="{7E5157AA-2E67-4363-8989-E67078F21520}" type="pres">
      <dgm:prSet presAssocID="{64F91A94-5551-4105-BD1D-0FFB6FF78454}" presName="spaceA" presStyleCnt="0"/>
      <dgm:spPr/>
    </dgm:pt>
    <dgm:pt modelId="{46D26894-9417-4C59-9CBA-D992F568E2A0}" type="pres">
      <dgm:prSet presAssocID="{FA92C08C-B35C-48B3-87D9-0BD3A6460E7A}" presName="space" presStyleCnt="0"/>
      <dgm:spPr/>
    </dgm:pt>
    <dgm:pt modelId="{9E9DDD39-3D12-4D79-8562-28DF9BB1651A}" type="pres">
      <dgm:prSet presAssocID="{62FEE8D7-4F84-478C-A096-0D140EEB1308}" presName="compositeB" presStyleCnt="0"/>
      <dgm:spPr/>
    </dgm:pt>
    <dgm:pt modelId="{2BF7E8F5-50CB-49FC-9B43-2394310257A2}" type="pres">
      <dgm:prSet presAssocID="{62FEE8D7-4F84-478C-A096-0D140EEB1308}" presName="textB" presStyleLbl="revTx" presStyleIdx="3" presStyleCnt="6" custScaleX="158519">
        <dgm:presLayoutVars>
          <dgm:bulletEnabled val="1"/>
        </dgm:presLayoutVars>
      </dgm:prSet>
      <dgm:spPr/>
    </dgm:pt>
    <dgm:pt modelId="{FF926040-55B8-4E7B-B5FA-168CD2B9B35C}" type="pres">
      <dgm:prSet presAssocID="{62FEE8D7-4F84-478C-A096-0D140EEB1308}" presName="circleB" presStyleLbl="node1" presStyleIdx="3" presStyleCnt="6"/>
      <dgm:spPr/>
    </dgm:pt>
    <dgm:pt modelId="{9CEBD93B-511A-48F2-9760-7BAD2F0AC290}" type="pres">
      <dgm:prSet presAssocID="{62FEE8D7-4F84-478C-A096-0D140EEB1308}" presName="spaceB" presStyleCnt="0"/>
      <dgm:spPr/>
    </dgm:pt>
    <dgm:pt modelId="{C561939C-485E-4C1A-A017-2B85F5F1F094}" type="pres">
      <dgm:prSet presAssocID="{08C9FEBF-276B-49AA-9819-EE0F1FD5FF55}" presName="space" presStyleCnt="0"/>
      <dgm:spPr/>
    </dgm:pt>
    <dgm:pt modelId="{9ADB1AD2-D879-4E55-BD11-EB9BDFB0A30B}" type="pres">
      <dgm:prSet presAssocID="{39B58D00-E502-42F4-AE49-582522302A42}" presName="compositeA" presStyleCnt="0"/>
      <dgm:spPr/>
    </dgm:pt>
    <dgm:pt modelId="{C4338B23-EA21-458F-90B2-96119456D608}" type="pres">
      <dgm:prSet presAssocID="{39B58D00-E502-42F4-AE49-582522302A42}" presName="textA" presStyleLbl="revTx" presStyleIdx="4" presStyleCnt="6">
        <dgm:presLayoutVars>
          <dgm:bulletEnabled val="1"/>
        </dgm:presLayoutVars>
      </dgm:prSet>
      <dgm:spPr/>
    </dgm:pt>
    <dgm:pt modelId="{A21C1D53-9BD0-43B2-83AB-2A5CFD3FE0D7}" type="pres">
      <dgm:prSet presAssocID="{39B58D00-E502-42F4-AE49-582522302A42}" presName="circleA" presStyleLbl="node1" presStyleIdx="4" presStyleCnt="6"/>
      <dgm:spPr/>
    </dgm:pt>
    <dgm:pt modelId="{67EA2F60-D93C-4D3D-AB71-FF472C14A3DD}" type="pres">
      <dgm:prSet presAssocID="{39B58D00-E502-42F4-AE49-582522302A42}" presName="spaceA" presStyleCnt="0"/>
      <dgm:spPr/>
    </dgm:pt>
    <dgm:pt modelId="{C9D0B9E0-5AD7-47D4-83E9-1A68C9001D7D}" type="pres">
      <dgm:prSet presAssocID="{67C5093D-CF58-4E1F-AA4F-3C443D58C35A}" presName="space" presStyleCnt="0"/>
      <dgm:spPr/>
    </dgm:pt>
    <dgm:pt modelId="{396BA472-7456-4F7F-B853-5B38892CD922}" type="pres">
      <dgm:prSet presAssocID="{770A37AC-56F7-4688-81A7-B8ACF3FC726E}" presName="compositeB" presStyleCnt="0"/>
      <dgm:spPr/>
    </dgm:pt>
    <dgm:pt modelId="{433B4A39-33A8-49EC-8CAF-1D069F387637}" type="pres">
      <dgm:prSet presAssocID="{770A37AC-56F7-4688-81A7-B8ACF3FC726E}" presName="textB" presStyleLbl="revTx" presStyleIdx="5" presStyleCnt="6">
        <dgm:presLayoutVars>
          <dgm:bulletEnabled val="1"/>
        </dgm:presLayoutVars>
      </dgm:prSet>
      <dgm:spPr/>
    </dgm:pt>
    <dgm:pt modelId="{F2CEDD28-4189-49C6-999F-32082E1CF35E}" type="pres">
      <dgm:prSet presAssocID="{770A37AC-56F7-4688-81A7-B8ACF3FC726E}" presName="circleB" presStyleLbl="node1" presStyleIdx="5" presStyleCnt="6"/>
      <dgm:spPr/>
    </dgm:pt>
    <dgm:pt modelId="{2528FF3E-9B4D-4937-B090-D51F4A0ABA94}" type="pres">
      <dgm:prSet presAssocID="{770A37AC-56F7-4688-81A7-B8ACF3FC726E}" presName="spaceB" presStyleCnt="0"/>
      <dgm:spPr/>
    </dgm:pt>
  </dgm:ptLst>
  <dgm:cxnLst>
    <dgm:cxn modelId="{D933DD05-C611-4F50-BEF5-659DA945389A}" type="presOf" srcId="{64F91A94-5551-4105-BD1D-0FFB6FF78454}" destId="{F741B6CD-8554-45A5-BBA4-96340682947B}" srcOrd="0" destOrd="0" presId="urn:microsoft.com/office/officeart/2005/8/layout/hProcess11"/>
    <dgm:cxn modelId="{AEA6F40C-4D07-4A72-ABBA-0A1D59F1A092}" srcId="{595211FB-DBFF-4B97-9F80-82B7EFA60411}" destId="{14D9F328-38A2-40DB-80CB-7067483423F5}" srcOrd="1" destOrd="0" parTransId="{DAC60CB4-9982-46C9-AB3F-EE2CF7102EF7}" sibTransId="{9C365626-5B47-4D46-B89D-4E5C9E05CEE9}"/>
    <dgm:cxn modelId="{55728A24-7C10-4D6A-A490-659247BEF5B1}" type="presOf" srcId="{770A37AC-56F7-4688-81A7-B8ACF3FC726E}" destId="{433B4A39-33A8-49EC-8CAF-1D069F387637}" srcOrd="0" destOrd="0" presId="urn:microsoft.com/office/officeart/2005/8/layout/hProcess11"/>
    <dgm:cxn modelId="{23A7A824-0312-4E63-A46A-159D51A474BC}" type="presOf" srcId="{62FEE8D7-4F84-478C-A096-0D140EEB1308}" destId="{2BF7E8F5-50CB-49FC-9B43-2394310257A2}" srcOrd="0" destOrd="0" presId="urn:microsoft.com/office/officeart/2005/8/layout/hProcess11"/>
    <dgm:cxn modelId="{90AC6D40-5529-477F-866F-2A2D98CBB807}" srcId="{595211FB-DBFF-4B97-9F80-82B7EFA60411}" destId="{4280F646-8D07-46E1-8E5B-786B6045C5F3}" srcOrd="0" destOrd="0" parTransId="{4F6D8B15-B797-4B75-8F72-DA3D35AB6E74}" sibTransId="{CC0D8D28-1BE2-4997-A181-6FC6B6744EE4}"/>
    <dgm:cxn modelId="{23823C82-E839-4D4E-B15B-A59435E3DFD1}" srcId="{595211FB-DBFF-4B97-9F80-82B7EFA60411}" destId="{62FEE8D7-4F84-478C-A096-0D140EEB1308}" srcOrd="3" destOrd="0" parTransId="{1A318D6A-A597-470C-BBD6-F2310E441DDC}" sibTransId="{08C9FEBF-276B-49AA-9819-EE0F1FD5FF55}"/>
    <dgm:cxn modelId="{FF8F158A-0B00-43B0-9CF8-DD909C0D4938}" type="presOf" srcId="{595211FB-DBFF-4B97-9F80-82B7EFA60411}" destId="{403A74A7-06E1-4ED5-83F8-65FCC308D93B}" srcOrd="0" destOrd="0" presId="urn:microsoft.com/office/officeart/2005/8/layout/hProcess11"/>
    <dgm:cxn modelId="{7EBDCB8D-FE69-4ADE-8007-24A552A0930B}" type="presOf" srcId="{4280F646-8D07-46E1-8E5B-786B6045C5F3}" destId="{60718CC3-2AAE-4E9C-860F-6BA3B8B44D2C}" srcOrd="0" destOrd="0" presId="urn:microsoft.com/office/officeart/2005/8/layout/hProcess11"/>
    <dgm:cxn modelId="{C4ADAA94-F962-4F8C-B300-1A87FBB734DA}" srcId="{595211FB-DBFF-4B97-9F80-82B7EFA60411}" destId="{39B58D00-E502-42F4-AE49-582522302A42}" srcOrd="4" destOrd="0" parTransId="{1F6D9BD8-9A0C-478B-80BE-E880AEEA1734}" sibTransId="{67C5093D-CF58-4E1F-AA4F-3C443D58C35A}"/>
    <dgm:cxn modelId="{4D516BA7-5517-4EE5-BCDF-08F5572CB74E}" type="presOf" srcId="{14D9F328-38A2-40DB-80CB-7067483423F5}" destId="{69C89484-FBEC-4BFD-A2EF-EDA36AD12788}" srcOrd="0" destOrd="0" presId="urn:microsoft.com/office/officeart/2005/8/layout/hProcess11"/>
    <dgm:cxn modelId="{26F603C0-1AFB-4C9C-8AF6-C013B73D42CD}" type="presOf" srcId="{39B58D00-E502-42F4-AE49-582522302A42}" destId="{C4338B23-EA21-458F-90B2-96119456D608}" srcOrd="0" destOrd="0" presId="urn:microsoft.com/office/officeart/2005/8/layout/hProcess11"/>
    <dgm:cxn modelId="{702A6BC7-F725-4C30-B5E9-716ABBA72001}" srcId="{595211FB-DBFF-4B97-9F80-82B7EFA60411}" destId="{770A37AC-56F7-4688-81A7-B8ACF3FC726E}" srcOrd="5" destOrd="0" parTransId="{7A9E4052-084C-4503-AA9E-465FED1274BF}" sibTransId="{C75C4E7B-0229-481A-8088-DF590F096F72}"/>
    <dgm:cxn modelId="{CB6637DF-FD6D-4A10-B57F-5ACE9E828457}" srcId="{595211FB-DBFF-4B97-9F80-82B7EFA60411}" destId="{64F91A94-5551-4105-BD1D-0FFB6FF78454}" srcOrd="2" destOrd="0" parTransId="{5DEA1BCC-3228-4EA3-8B33-11EEB81EB50B}" sibTransId="{FA92C08C-B35C-48B3-87D9-0BD3A6460E7A}"/>
    <dgm:cxn modelId="{86B342CD-8CC1-4D42-B231-E6E62D0F5601}" type="presParOf" srcId="{403A74A7-06E1-4ED5-83F8-65FCC308D93B}" destId="{CE8EC165-8D77-4ED1-89C1-6432D58F9DAA}" srcOrd="0" destOrd="0" presId="urn:microsoft.com/office/officeart/2005/8/layout/hProcess11"/>
    <dgm:cxn modelId="{0D3AF209-C0D6-4ED1-9605-A064EE6C431F}" type="presParOf" srcId="{403A74A7-06E1-4ED5-83F8-65FCC308D93B}" destId="{8A52E118-D789-41A2-B272-3B519E0DE23A}" srcOrd="1" destOrd="0" presId="urn:microsoft.com/office/officeart/2005/8/layout/hProcess11"/>
    <dgm:cxn modelId="{6027205C-3A55-48F2-8C44-A790922B28EF}" type="presParOf" srcId="{8A52E118-D789-41A2-B272-3B519E0DE23A}" destId="{1EEDED8F-9B5D-48BC-9F92-8B6B281C71F5}" srcOrd="0" destOrd="0" presId="urn:microsoft.com/office/officeart/2005/8/layout/hProcess11"/>
    <dgm:cxn modelId="{A61B7588-53DC-4D67-A80C-96D1B2AD74E2}" type="presParOf" srcId="{1EEDED8F-9B5D-48BC-9F92-8B6B281C71F5}" destId="{60718CC3-2AAE-4E9C-860F-6BA3B8B44D2C}" srcOrd="0" destOrd="0" presId="urn:microsoft.com/office/officeart/2005/8/layout/hProcess11"/>
    <dgm:cxn modelId="{4A0E530B-4175-43E6-BA59-1B0D52529E0F}" type="presParOf" srcId="{1EEDED8F-9B5D-48BC-9F92-8B6B281C71F5}" destId="{F1376F8C-64AA-4640-88D6-F0BAD53748CF}" srcOrd="1" destOrd="0" presId="urn:microsoft.com/office/officeart/2005/8/layout/hProcess11"/>
    <dgm:cxn modelId="{D8FB916D-D329-4535-AEEF-D9222019AF6B}" type="presParOf" srcId="{1EEDED8F-9B5D-48BC-9F92-8B6B281C71F5}" destId="{D5F91E25-B082-404B-9FB5-1D4294FEF174}" srcOrd="2" destOrd="0" presId="urn:microsoft.com/office/officeart/2005/8/layout/hProcess11"/>
    <dgm:cxn modelId="{441D7C59-5F6F-4067-8079-41605D4CB631}" type="presParOf" srcId="{8A52E118-D789-41A2-B272-3B519E0DE23A}" destId="{F3EF10A7-FC3F-4184-AC18-8AC2A50614E5}" srcOrd="1" destOrd="0" presId="urn:microsoft.com/office/officeart/2005/8/layout/hProcess11"/>
    <dgm:cxn modelId="{6BC0D826-269E-4CF3-B35B-6068C8A32674}" type="presParOf" srcId="{8A52E118-D789-41A2-B272-3B519E0DE23A}" destId="{83527E35-9234-42D0-B259-1D532E8B0328}" srcOrd="2" destOrd="0" presId="urn:microsoft.com/office/officeart/2005/8/layout/hProcess11"/>
    <dgm:cxn modelId="{D816D7C9-92D4-4541-877C-06BD727E0ECA}" type="presParOf" srcId="{83527E35-9234-42D0-B259-1D532E8B0328}" destId="{69C89484-FBEC-4BFD-A2EF-EDA36AD12788}" srcOrd="0" destOrd="0" presId="urn:microsoft.com/office/officeart/2005/8/layout/hProcess11"/>
    <dgm:cxn modelId="{68B7AD98-20F6-4F67-8F4F-D3501BFEBAA2}" type="presParOf" srcId="{83527E35-9234-42D0-B259-1D532E8B0328}" destId="{5F7CB61F-7A99-4AFE-8A71-C65F112B8F45}" srcOrd="1" destOrd="0" presId="urn:microsoft.com/office/officeart/2005/8/layout/hProcess11"/>
    <dgm:cxn modelId="{B4496E0E-B920-4E06-B848-58A29007ACC5}" type="presParOf" srcId="{83527E35-9234-42D0-B259-1D532E8B0328}" destId="{11FF1AF9-226A-4845-8AC3-7A63F34853C7}" srcOrd="2" destOrd="0" presId="urn:microsoft.com/office/officeart/2005/8/layout/hProcess11"/>
    <dgm:cxn modelId="{9C14A195-AF2E-4607-8D9B-C30AEA2E676B}" type="presParOf" srcId="{8A52E118-D789-41A2-B272-3B519E0DE23A}" destId="{161A94DF-CC79-42CC-A3C2-BC8C8CD19E58}" srcOrd="3" destOrd="0" presId="urn:microsoft.com/office/officeart/2005/8/layout/hProcess11"/>
    <dgm:cxn modelId="{A7A027CA-500B-409D-8875-328E3C8B516E}" type="presParOf" srcId="{8A52E118-D789-41A2-B272-3B519E0DE23A}" destId="{10FE26B2-F1E0-44A9-9F08-DBDF47008D1E}" srcOrd="4" destOrd="0" presId="urn:microsoft.com/office/officeart/2005/8/layout/hProcess11"/>
    <dgm:cxn modelId="{7FCB73F9-9956-46D9-9B92-97FCD5D77132}" type="presParOf" srcId="{10FE26B2-F1E0-44A9-9F08-DBDF47008D1E}" destId="{F741B6CD-8554-45A5-BBA4-96340682947B}" srcOrd="0" destOrd="0" presId="urn:microsoft.com/office/officeart/2005/8/layout/hProcess11"/>
    <dgm:cxn modelId="{59EE48C0-420F-4146-A11B-C9F10766EC35}" type="presParOf" srcId="{10FE26B2-F1E0-44A9-9F08-DBDF47008D1E}" destId="{EC758A43-7790-44EA-92A4-4835B14D968D}" srcOrd="1" destOrd="0" presId="urn:microsoft.com/office/officeart/2005/8/layout/hProcess11"/>
    <dgm:cxn modelId="{8A305135-55E4-4FD1-828F-CC3B2E19068C}" type="presParOf" srcId="{10FE26B2-F1E0-44A9-9F08-DBDF47008D1E}" destId="{7E5157AA-2E67-4363-8989-E67078F21520}" srcOrd="2" destOrd="0" presId="urn:microsoft.com/office/officeart/2005/8/layout/hProcess11"/>
    <dgm:cxn modelId="{2201560A-49CF-4F70-BC9C-C34E0BCF6138}" type="presParOf" srcId="{8A52E118-D789-41A2-B272-3B519E0DE23A}" destId="{46D26894-9417-4C59-9CBA-D992F568E2A0}" srcOrd="5" destOrd="0" presId="urn:microsoft.com/office/officeart/2005/8/layout/hProcess11"/>
    <dgm:cxn modelId="{EE4FFE3D-3C4B-41F2-9C45-E604BB4755A4}" type="presParOf" srcId="{8A52E118-D789-41A2-B272-3B519E0DE23A}" destId="{9E9DDD39-3D12-4D79-8562-28DF9BB1651A}" srcOrd="6" destOrd="0" presId="urn:microsoft.com/office/officeart/2005/8/layout/hProcess11"/>
    <dgm:cxn modelId="{9B504DC6-A614-41EE-B10D-FF9384E8DE0A}" type="presParOf" srcId="{9E9DDD39-3D12-4D79-8562-28DF9BB1651A}" destId="{2BF7E8F5-50CB-49FC-9B43-2394310257A2}" srcOrd="0" destOrd="0" presId="urn:microsoft.com/office/officeart/2005/8/layout/hProcess11"/>
    <dgm:cxn modelId="{72E3245C-3A4B-4E5F-B411-7745E69CBBF9}" type="presParOf" srcId="{9E9DDD39-3D12-4D79-8562-28DF9BB1651A}" destId="{FF926040-55B8-4E7B-B5FA-168CD2B9B35C}" srcOrd="1" destOrd="0" presId="urn:microsoft.com/office/officeart/2005/8/layout/hProcess11"/>
    <dgm:cxn modelId="{359818D2-CE97-48BF-A13C-F1C4D399B7BA}" type="presParOf" srcId="{9E9DDD39-3D12-4D79-8562-28DF9BB1651A}" destId="{9CEBD93B-511A-48F2-9760-7BAD2F0AC290}" srcOrd="2" destOrd="0" presId="urn:microsoft.com/office/officeart/2005/8/layout/hProcess11"/>
    <dgm:cxn modelId="{788D6141-F327-4B1A-BCF8-3F3837C6B0A2}" type="presParOf" srcId="{8A52E118-D789-41A2-B272-3B519E0DE23A}" destId="{C561939C-485E-4C1A-A017-2B85F5F1F094}" srcOrd="7" destOrd="0" presId="urn:microsoft.com/office/officeart/2005/8/layout/hProcess11"/>
    <dgm:cxn modelId="{9CD075FB-25FF-4750-B35C-F845B5707571}" type="presParOf" srcId="{8A52E118-D789-41A2-B272-3B519E0DE23A}" destId="{9ADB1AD2-D879-4E55-BD11-EB9BDFB0A30B}" srcOrd="8" destOrd="0" presId="urn:microsoft.com/office/officeart/2005/8/layout/hProcess11"/>
    <dgm:cxn modelId="{2946A65F-AB5D-4BA9-A673-F71B4E62C673}" type="presParOf" srcId="{9ADB1AD2-D879-4E55-BD11-EB9BDFB0A30B}" destId="{C4338B23-EA21-458F-90B2-96119456D608}" srcOrd="0" destOrd="0" presId="urn:microsoft.com/office/officeart/2005/8/layout/hProcess11"/>
    <dgm:cxn modelId="{67AF0A5C-91CA-44A6-A88F-71911DD4A022}" type="presParOf" srcId="{9ADB1AD2-D879-4E55-BD11-EB9BDFB0A30B}" destId="{A21C1D53-9BD0-43B2-83AB-2A5CFD3FE0D7}" srcOrd="1" destOrd="0" presId="urn:microsoft.com/office/officeart/2005/8/layout/hProcess11"/>
    <dgm:cxn modelId="{47EACFF0-40D0-4554-A08F-38ACA18B98AF}" type="presParOf" srcId="{9ADB1AD2-D879-4E55-BD11-EB9BDFB0A30B}" destId="{67EA2F60-D93C-4D3D-AB71-FF472C14A3DD}" srcOrd="2" destOrd="0" presId="urn:microsoft.com/office/officeart/2005/8/layout/hProcess11"/>
    <dgm:cxn modelId="{B04301EA-372C-4244-A7D1-52DC04E9B5E1}" type="presParOf" srcId="{8A52E118-D789-41A2-B272-3B519E0DE23A}" destId="{C9D0B9E0-5AD7-47D4-83E9-1A68C9001D7D}" srcOrd="9" destOrd="0" presId="urn:microsoft.com/office/officeart/2005/8/layout/hProcess11"/>
    <dgm:cxn modelId="{B33FEAC5-24A3-4D79-A9EA-C6E5D0A414EA}" type="presParOf" srcId="{8A52E118-D789-41A2-B272-3B519E0DE23A}" destId="{396BA472-7456-4F7F-B853-5B38892CD922}" srcOrd="10" destOrd="0" presId="urn:microsoft.com/office/officeart/2005/8/layout/hProcess11"/>
    <dgm:cxn modelId="{D93EDB52-88D3-4597-9986-25DE5038E23C}" type="presParOf" srcId="{396BA472-7456-4F7F-B853-5B38892CD922}" destId="{433B4A39-33A8-49EC-8CAF-1D069F387637}" srcOrd="0" destOrd="0" presId="urn:microsoft.com/office/officeart/2005/8/layout/hProcess11"/>
    <dgm:cxn modelId="{9DFC7162-60F8-45BC-8424-16A0A5BED247}" type="presParOf" srcId="{396BA472-7456-4F7F-B853-5B38892CD922}" destId="{F2CEDD28-4189-49C6-999F-32082E1CF35E}" srcOrd="1" destOrd="0" presId="urn:microsoft.com/office/officeart/2005/8/layout/hProcess11"/>
    <dgm:cxn modelId="{D2ADF194-55DE-4793-8D65-C5F88A2622EC}" type="presParOf" srcId="{396BA472-7456-4F7F-B853-5B38892CD922}" destId="{2528FF3E-9B4D-4937-B090-D51F4A0ABA9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37DB31-432C-4136-A04B-AA42FE4201AA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fr-CI"/>
        </a:p>
      </dgm:t>
    </dgm:pt>
    <dgm:pt modelId="{A54190A3-EE6B-49AF-8E33-2A276F482278}">
      <dgm:prSet/>
      <dgm:spPr/>
      <dgm:t>
        <a:bodyPr/>
        <a:lstStyle/>
        <a:p>
          <a:r>
            <a:rPr lang="fr-CI"/>
            <a:t>Besoins de redevabilité </a:t>
          </a:r>
        </a:p>
      </dgm:t>
    </dgm:pt>
    <dgm:pt modelId="{3291310C-FCC9-492E-A6F3-671FAF41346C}" type="parTrans" cxnId="{E6DB2A49-6D1D-4703-A62D-E3AE13FC023F}">
      <dgm:prSet/>
      <dgm:spPr/>
      <dgm:t>
        <a:bodyPr/>
        <a:lstStyle/>
        <a:p>
          <a:endParaRPr lang="fr-CI"/>
        </a:p>
      </dgm:t>
    </dgm:pt>
    <dgm:pt modelId="{468FDD5C-7B0D-49F6-8C34-DF8F9683C565}" type="sibTrans" cxnId="{E6DB2A49-6D1D-4703-A62D-E3AE13FC023F}">
      <dgm:prSet/>
      <dgm:spPr/>
      <dgm:t>
        <a:bodyPr/>
        <a:lstStyle/>
        <a:p>
          <a:endParaRPr lang="fr-CI"/>
        </a:p>
      </dgm:t>
    </dgm:pt>
    <dgm:pt modelId="{71A2B5B9-EE39-43EB-961A-C3E2BE795C48}">
      <dgm:prSet/>
      <dgm:spPr/>
      <dgm:t>
        <a:bodyPr/>
        <a:lstStyle/>
        <a:p>
          <a:r>
            <a:rPr lang="fr-CI"/>
            <a:t>exigences internationales  (CNUCC ou règlement européen) </a:t>
          </a:r>
        </a:p>
      </dgm:t>
    </dgm:pt>
    <dgm:pt modelId="{435A3CEC-AF3C-4EF1-9438-34B25C6ACA51}" type="parTrans" cxnId="{75059918-3809-41D3-806B-0E335717E6E4}">
      <dgm:prSet/>
      <dgm:spPr/>
      <dgm:t>
        <a:bodyPr/>
        <a:lstStyle/>
        <a:p>
          <a:endParaRPr lang="fr-CI"/>
        </a:p>
      </dgm:t>
    </dgm:pt>
    <dgm:pt modelId="{46806B93-8515-4D42-97EF-6683BB3EA3FD}" type="sibTrans" cxnId="{75059918-3809-41D3-806B-0E335717E6E4}">
      <dgm:prSet/>
      <dgm:spPr/>
      <dgm:t>
        <a:bodyPr/>
        <a:lstStyle/>
        <a:p>
          <a:endParaRPr lang="fr-CI"/>
        </a:p>
      </dgm:t>
    </dgm:pt>
    <dgm:pt modelId="{BD67DF5F-E551-4B48-8173-9A97E8996EFB}">
      <dgm:prSet/>
      <dgm:spPr/>
      <dgm:t>
        <a:bodyPr/>
        <a:lstStyle/>
        <a:p>
          <a:r>
            <a:rPr lang="fr-CI"/>
            <a:t>comme nationales (ARS 1000…)</a:t>
          </a:r>
        </a:p>
      </dgm:t>
    </dgm:pt>
    <dgm:pt modelId="{A10B7324-3026-4472-B218-42E529AB86BB}" type="parTrans" cxnId="{2665DC9C-CFE4-4BCE-B2CE-060757F1780D}">
      <dgm:prSet/>
      <dgm:spPr/>
      <dgm:t>
        <a:bodyPr/>
        <a:lstStyle/>
        <a:p>
          <a:endParaRPr lang="fr-CI"/>
        </a:p>
      </dgm:t>
    </dgm:pt>
    <dgm:pt modelId="{20B9C79D-E492-4893-A08C-EC2F551EEFEB}" type="sibTrans" cxnId="{2665DC9C-CFE4-4BCE-B2CE-060757F1780D}">
      <dgm:prSet/>
      <dgm:spPr/>
      <dgm:t>
        <a:bodyPr/>
        <a:lstStyle/>
        <a:p>
          <a:endParaRPr lang="fr-CI"/>
        </a:p>
      </dgm:t>
    </dgm:pt>
    <dgm:pt modelId="{4B417C70-23BC-43BC-9A2A-FB671B534EAE}">
      <dgm:prSet/>
      <dgm:spPr/>
      <dgm:t>
        <a:bodyPr/>
        <a:lstStyle/>
        <a:p>
          <a:r>
            <a:rPr lang="fr-CI"/>
            <a:t>Besoins d’analyse </a:t>
          </a:r>
        </a:p>
      </dgm:t>
    </dgm:pt>
    <dgm:pt modelId="{F1364A05-CA43-4CF1-A2CC-EB7D8BA98206}" type="parTrans" cxnId="{CB4CCF2C-937B-4F1B-84EF-2F0C75FD8AEC}">
      <dgm:prSet/>
      <dgm:spPr/>
      <dgm:t>
        <a:bodyPr/>
        <a:lstStyle/>
        <a:p>
          <a:endParaRPr lang="fr-CI"/>
        </a:p>
      </dgm:t>
    </dgm:pt>
    <dgm:pt modelId="{1A1BFF9F-E81A-42C0-A23C-E67424F55B2C}" type="sibTrans" cxnId="{CB4CCF2C-937B-4F1B-84EF-2F0C75FD8AEC}">
      <dgm:prSet/>
      <dgm:spPr/>
      <dgm:t>
        <a:bodyPr/>
        <a:lstStyle/>
        <a:p>
          <a:endParaRPr lang="fr-CI"/>
        </a:p>
      </dgm:t>
    </dgm:pt>
    <dgm:pt modelId="{48966FE9-9300-4104-A475-9BD3CE186D58}">
      <dgm:prSet/>
      <dgm:spPr/>
      <dgm:t>
        <a:bodyPr/>
        <a:lstStyle/>
        <a:p>
          <a:r>
            <a:rPr lang="fr-CI"/>
            <a:t>risque de déforestation (entreprises, MINEF), </a:t>
          </a:r>
        </a:p>
      </dgm:t>
    </dgm:pt>
    <dgm:pt modelId="{2C41A497-0431-4FE0-9F2D-743CA2FC3B74}" type="parTrans" cxnId="{87232E8B-A8CB-4ADA-8D5A-04919EF8A905}">
      <dgm:prSet/>
      <dgm:spPr/>
      <dgm:t>
        <a:bodyPr/>
        <a:lstStyle/>
        <a:p>
          <a:endParaRPr lang="fr-CI"/>
        </a:p>
      </dgm:t>
    </dgm:pt>
    <dgm:pt modelId="{83C4254D-F742-474B-8584-4A770481086D}" type="sibTrans" cxnId="{87232E8B-A8CB-4ADA-8D5A-04919EF8A905}">
      <dgm:prSet/>
      <dgm:spPr/>
      <dgm:t>
        <a:bodyPr/>
        <a:lstStyle/>
        <a:p>
          <a:endParaRPr lang="fr-CI"/>
        </a:p>
      </dgm:t>
    </dgm:pt>
    <dgm:pt modelId="{AE190035-AEDC-41AB-95A0-734D1C891172}">
      <dgm:prSet/>
      <dgm:spPr/>
      <dgm:t>
        <a:bodyPr/>
        <a:lstStyle/>
        <a:p>
          <a:r>
            <a:rPr lang="fr-CI"/>
            <a:t>analyse sur cacao et déforestation</a:t>
          </a:r>
        </a:p>
      </dgm:t>
    </dgm:pt>
    <dgm:pt modelId="{079F1918-7190-4104-B607-C3E5C49D2ED3}" type="parTrans" cxnId="{706F58BA-DB5E-484A-9D2C-90AE41D75B04}">
      <dgm:prSet/>
      <dgm:spPr/>
      <dgm:t>
        <a:bodyPr/>
        <a:lstStyle/>
        <a:p>
          <a:endParaRPr lang="fr-CI"/>
        </a:p>
      </dgm:t>
    </dgm:pt>
    <dgm:pt modelId="{CD67FA96-0815-4179-89F7-94798B230DB3}" type="sibTrans" cxnId="{706F58BA-DB5E-484A-9D2C-90AE41D75B04}">
      <dgm:prSet/>
      <dgm:spPr/>
      <dgm:t>
        <a:bodyPr/>
        <a:lstStyle/>
        <a:p>
          <a:endParaRPr lang="fr-CI"/>
        </a:p>
      </dgm:t>
    </dgm:pt>
    <dgm:pt modelId="{07DD71A0-5FE5-4ADF-A193-D123E8E9499B}">
      <dgm:prSet/>
      <dgm:spPr/>
      <dgm:t>
        <a:bodyPr/>
        <a:lstStyle/>
        <a:p>
          <a:r>
            <a:rPr lang="fr-CI"/>
            <a:t>Suivi-évaluation des politiques publiques</a:t>
          </a:r>
        </a:p>
      </dgm:t>
    </dgm:pt>
    <dgm:pt modelId="{0B110D89-9069-4054-B2E1-BD1D50FFD2AD}" type="parTrans" cxnId="{E842ADD1-CFB4-4ED3-8618-5315DC966C9F}">
      <dgm:prSet/>
      <dgm:spPr/>
      <dgm:t>
        <a:bodyPr/>
        <a:lstStyle/>
        <a:p>
          <a:endParaRPr lang="fr-CI"/>
        </a:p>
      </dgm:t>
    </dgm:pt>
    <dgm:pt modelId="{9EE01CCE-3BC8-4ADE-8558-FAAADB55C6DB}" type="sibTrans" cxnId="{E842ADD1-CFB4-4ED3-8618-5315DC966C9F}">
      <dgm:prSet/>
      <dgm:spPr/>
      <dgm:t>
        <a:bodyPr/>
        <a:lstStyle/>
        <a:p>
          <a:endParaRPr lang="fr-CI"/>
        </a:p>
      </dgm:t>
    </dgm:pt>
    <dgm:pt modelId="{AEB86E8D-98A4-4827-8B6C-4B6C22A3368D}">
      <dgm:prSet/>
      <dgm:spPr/>
      <dgm:t>
        <a:bodyPr/>
        <a:lstStyle/>
        <a:p>
          <a:r>
            <a:rPr lang="fr-CI"/>
            <a:t>carbone</a:t>
          </a:r>
        </a:p>
      </dgm:t>
    </dgm:pt>
    <dgm:pt modelId="{5AA099A6-455A-4C85-A814-4DD381B62A30}" type="parTrans" cxnId="{1D66B5D6-C8E6-47F4-9FCD-B708B48DBA49}">
      <dgm:prSet/>
      <dgm:spPr/>
      <dgm:t>
        <a:bodyPr/>
        <a:lstStyle/>
        <a:p>
          <a:endParaRPr lang="fr-CI"/>
        </a:p>
      </dgm:t>
    </dgm:pt>
    <dgm:pt modelId="{D690A2AC-F52D-43FF-8125-BBE713AA1196}" type="sibTrans" cxnId="{1D66B5D6-C8E6-47F4-9FCD-B708B48DBA49}">
      <dgm:prSet/>
      <dgm:spPr/>
      <dgm:t>
        <a:bodyPr/>
        <a:lstStyle/>
        <a:p>
          <a:endParaRPr lang="fr-CI"/>
        </a:p>
      </dgm:t>
    </dgm:pt>
    <dgm:pt modelId="{6BAD3561-D13F-4F14-9355-70199470A2D8}">
      <dgm:prSet/>
      <dgm:spPr/>
      <dgm:t>
        <a:bodyPr/>
        <a:lstStyle/>
        <a:p>
          <a:r>
            <a:rPr lang="fr-CI"/>
            <a:t>Besoins d’outils de gestion de la lutte contre la déforestation</a:t>
          </a:r>
        </a:p>
      </dgm:t>
    </dgm:pt>
    <dgm:pt modelId="{24416285-7F5C-4455-BC9A-D029721593DB}" type="parTrans" cxnId="{15595D00-17DF-4D30-AC58-AEF104C3401E}">
      <dgm:prSet/>
      <dgm:spPr/>
      <dgm:t>
        <a:bodyPr/>
        <a:lstStyle/>
        <a:p>
          <a:endParaRPr lang="fr-CI"/>
        </a:p>
      </dgm:t>
    </dgm:pt>
    <dgm:pt modelId="{7B414C91-262A-41F0-8D60-240ABE4CE117}" type="sibTrans" cxnId="{15595D00-17DF-4D30-AC58-AEF104C3401E}">
      <dgm:prSet/>
      <dgm:spPr/>
      <dgm:t>
        <a:bodyPr/>
        <a:lstStyle/>
        <a:p>
          <a:endParaRPr lang="fr-CI"/>
        </a:p>
      </dgm:t>
    </dgm:pt>
    <dgm:pt modelId="{7546C3B5-B130-4439-BD2E-FAA001DBF2E6}">
      <dgm:prSet/>
      <dgm:spPr/>
      <dgm:t>
        <a:bodyPr/>
        <a:lstStyle/>
        <a:p>
          <a:r>
            <a:rPr lang="fr-CI"/>
            <a:t>Dans AP, FC mais aussi milieu rural (création nouvelles parcelles)</a:t>
          </a:r>
        </a:p>
      </dgm:t>
    </dgm:pt>
    <dgm:pt modelId="{5EFF4F13-7185-479D-829B-804531A5CE05}" type="parTrans" cxnId="{0C53D732-5F7B-4E61-8BE8-0A29110FEAAC}">
      <dgm:prSet/>
      <dgm:spPr/>
      <dgm:t>
        <a:bodyPr/>
        <a:lstStyle/>
        <a:p>
          <a:endParaRPr lang="fr-CI"/>
        </a:p>
      </dgm:t>
    </dgm:pt>
    <dgm:pt modelId="{8A28CC1C-9537-4088-95D4-7B9445172573}" type="sibTrans" cxnId="{0C53D732-5F7B-4E61-8BE8-0A29110FEAAC}">
      <dgm:prSet/>
      <dgm:spPr/>
      <dgm:t>
        <a:bodyPr/>
        <a:lstStyle/>
        <a:p>
          <a:endParaRPr lang="fr-CI"/>
        </a:p>
      </dgm:t>
    </dgm:pt>
    <dgm:pt modelId="{53E1C355-C491-485A-B9D0-5C08057AFE5A}">
      <dgm:prSet/>
      <dgm:spPr/>
      <dgm:t>
        <a:bodyPr/>
        <a:lstStyle/>
        <a:p>
          <a:r>
            <a:rPr lang="fr-CI"/>
            <a:t>Pour les entreprises</a:t>
          </a:r>
        </a:p>
      </dgm:t>
    </dgm:pt>
    <dgm:pt modelId="{31267E62-F359-4485-80E1-659D9FCAB2B2}" type="parTrans" cxnId="{0C97E9A6-1290-42BE-8ED6-2EADF5987D7D}">
      <dgm:prSet/>
      <dgm:spPr/>
      <dgm:t>
        <a:bodyPr/>
        <a:lstStyle/>
        <a:p>
          <a:endParaRPr lang="fr-CI"/>
        </a:p>
      </dgm:t>
    </dgm:pt>
    <dgm:pt modelId="{D7213757-05E5-424B-A001-89DE09789E49}" type="sibTrans" cxnId="{0C97E9A6-1290-42BE-8ED6-2EADF5987D7D}">
      <dgm:prSet/>
      <dgm:spPr/>
      <dgm:t>
        <a:bodyPr/>
        <a:lstStyle/>
        <a:p>
          <a:endParaRPr lang="fr-CI"/>
        </a:p>
      </dgm:t>
    </dgm:pt>
    <dgm:pt modelId="{8CC3CEF7-724E-44DE-B29B-24EF0898EB81}" type="pres">
      <dgm:prSet presAssocID="{3A37DB31-432C-4136-A04B-AA42FE4201AA}" presName="Name0" presStyleCnt="0">
        <dgm:presLayoutVars>
          <dgm:dir/>
          <dgm:resizeHandles val="exact"/>
        </dgm:presLayoutVars>
      </dgm:prSet>
      <dgm:spPr/>
    </dgm:pt>
    <dgm:pt modelId="{DB8CE048-91B0-498F-85A9-95B9DA2A29BA}" type="pres">
      <dgm:prSet presAssocID="{A54190A3-EE6B-49AF-8E33-2A276F482278}" presName="Name5" presStyleLbl="vennNode1" presStyleIdx="0" presStyleCnt="3">
        <dgm:presLayoutVars>
          <dgm:bulletEnabled val="1"/>
        </dgm:presLayoutVars>
      </dgm:prSet>
      <dgm:spPr/>
    </dgm:pt>
    <dgm:pt modelId="{BC4355F3-97C9-49A9-AC29-3669E7D175D8}" type="pres">
      <dgm:prSet presAssocID="{468FDD5C-7B0D-49F6-8C34-DF8F9683C565}" presName="space" presStyleCnt="0"/>
      <dgm:spPr/>
    </dgm:pt>
    <dgm:pt modelId="{97564F21-BEC6-49FA-A631-BD0C052117D9}" type="pres">
      <dgm:prSet presAssocID="{4B417C70-23BC-43BC-9A2A-FB671B534EAE}" presName="Name5" presStyleLbl="vennNode1" presStyleIdx="1" presStyleCnt="3">
        <dgm:presLayoutVars>
          <dgm:bulletEnabled val="1"/>
        </dgm:presLayoutVars>
      </dgm:prSet>
      <dgm:spPr/>
    </dgm:pt>
    <dgm:pt modelId="{48B58D52-C527-4D09-9A20-71627F02ACBF}" type="pres">
      <dgm:prSet presAssocID="{1A1BFF9F-E81A-42C0-A23C-E67424F55B2C}" presName="space" presStyleCnt="0"/>
      <dgm:spPr/>
    </dgm:pt>
    <dgm:pt modelId="{E75CB7B5-68EA-44A9-B306-3A511B6B1C14}" type="pres">
      <dgm:prSet presAssocID="{6BAD3561-D13F-4F14-9355-70199470A2D8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15595D00-17DF-4D30-AC58-AEF104C3401E}" srcId="{3A37DB31-432C-4136-A04B-AA42FE4201AA}" destId="{6BAD3561-D13F-4F14-9355-70199470A2D8}" srcOrd="2" destOrd="0" parTransId="{24416285-7F5C-4455-BC9A-D029721593DB}" sibTransId="{7B414C91-262A-41F0-8D60-240ABE4CE117}"/>
    <dgm:cxn modelId="{0B391B0E-B9CA-4F71-B0FA-94FABA14805E}" type="presOf" srcId="{7546C3B5-B130-4439-BD2E-FAA001DBF2E6}" destId="{E75CB7B5-68EA-44A9-B306-3A511B6B1C14}" srcOrd="0" destOrd="1" presId="urn:microsoft.com/office/officeart/2005/8/layout/venn3"/>
    <dgm:cxn modelId="{75059918-3809-41D3-806B-0E335717E6E4}" srcId="{A54190A3-EE6B-49AF-8E33-2A276F482278}" destId="{71A2B5B9-EE39-43EB-961A-C3E2BE795C48}" srcOrd="0" destOrd="0" parTransId="{435A3CEC-AF3C-4EF1-9438-34B25C6ACA51}" sibTransId="{46806B93-8515-4D42-97EF-6683BB3EA3FD}"/>
    <dgm:cxn modelId="{833A8C1F-56D9-4C8F-A9E4-4B6430C85F18}" type="presOf" srcId="{6BAD3561-D13F-4F14-9355-70199470A2D8}" destId="{E75CB7B5-68EA-44A9-B306-3A511B6B1C14}" srcOrd="0" destOrd="0" presId="urn:microsoft.com/office/officeart/2005/8/layout/venn3"/>
    <dgm:cxn modelId="{CB4CCF2C-937B-4F1B-84EF-2F0C75FD8AEC}" srcId="{3A37DB31-432C-4136-A04B-AA42FE4201AA}" destId="{4B417C70-23BC-43BC-9A2A-FB671B534EAE}" srcOrd="1" destOrd="0" parTransId="{F1364A05-CA43-4CF1-A2CC-EB7D8BA98206}" sibTransId="{1A1BFF9F-E81A-42C0-A23C-E67424F55B2C}"/>
    <dgm:cxn modelId="{0C53D732-5F7B-4E61-8BE8-0A29110FEAAC}" srcId="{6BAD3561-D13F-4F14-9355-70199470A2D8}" destId="{7546C3B5-B130-4439-BD2E-FAA001DBF2E6}" srcOrd="0" destOrd="0" parTransId="{5EFF4F13-7185-479D-829B-804531A5CE05}" sibTransId="{8A28CC1C-9537-4088-95D4-7B9445172573}"/>
    <dgm:cxn modelId="{EAAB723A-36E1-402E-B938-AA8FA9E8E895}" type="presOf" srcId="{71A2B5B9-EE39-43EB-961A-C3E2BE795C48}" destId="{DB8CE048-91B0-498F-85A9-95B9DA2A29BA}" srcOrd="0" destOrd="1" presId="urn:microsoft.com/office/officeart/2005/8/layout/venn3"/>
    <dgm:cxn modelId="{4FE2465D-2694-49AC-86B1-1C2BBCE415BB}" type="presOf" srcId="{3A37DB31-432C-4136-A04B-AA42FE4201AA}" destId="{8CC3CEF7-724E-44DE-B29B-24EF0898EB81}" srcOrd="0" destOrd="0" presId="urn:microsoft.com/office/officeart/2005/8/layout/venn3"/>
    <dgm:cxn modelId="{CE873842-2332-4FD8-A264-8009DC6E622E}" type="presOf" srcId="{BD67DF5F-E551-4B48-8173-9A97E8996EFB}" destId="{DB8CE048-91B0-498F-85A9-95B9DA2A29BA}" srcOrd="0" destOrd="2" presId="urn:microsoft.com/office/officeart/2005/8/layout/venn3"/>
    <dgm:cxn modelId="{E6DB2A49-6D1D-4703-A62D-E3AE13FC023F}" srcId="{3A37DB31-432C-4136-A04B-AA42FE4201AA}" destId="{A54190A3-EE6B-49AF-8E33-2A276F482278}" srcOrd="0" destOrd="0" parTransId="{3291310C-FCC9-492E-A6F3-671FAF41346C}" sibTransId="{468FDD5C-7B0D-49F6-8C34-DF8F9683C565}"/>
    <dgm:cxn modelId="{9E77896D-B7A6-4424-A54A-2796542E599F}" type="presOf" srcId="{53E1C355-C491-485A-B9D0-5C08057AFE5A}" destId="{E75CB7B5-68EA-44A9-B306-3A511B6B1C14}" srcOrd="0" destOrd="2" presId="urn:microsoft.com/office/officeart/2005/8/layout/venn3"/>
    <dgm:cxn modelId="{87232E8B-A8CB-4ADA-8D5A-04919EF8A905}" srcId="{4B417C70-23BC-43BC-9A2A-FB671B534EAE}" destId="{48966FE9-9300-4104-A475-9BD3CE186D58}" srcOrd="0" destOrd="0" parTransId="{2C41A497-0431-4FE0-9F2D-743CA2FC3B74}" sibTransId="{83C4254D-F742-474B-8584-4A770481086D}"/>
    <dgm:cxn modelId="{3574E997-E652-4605-AA15-9AF6A8BA9934}" type="presOf" srcId="{A54190A3-EE6B-49AF-8E33-2A276F482278}" destId="{DB8CE048-91B0-498F-85A9-95B9DA2A29BA}" srcOrd="0" destOrd="0" presId="urn:microsoft.com/office/officeart/2005/8/layout/venn3"/>
    <dgm:cxn modelId="{32C99D99-4815-43D2-A44E-64B3749CA7B3}" type="presOf" srcId="{07DD71A0-5FE5-4ADF-A193-D123E8E9499B}" destId="{97564F21-BEC6-49FA-A631-BD0C052117D9}" srcOrd="0" destOrd="3" presId="urn:microsoft.com/office/officeart/2005/8/layout/venn3"/>
    <dgm:cxn modelId="{82CA199B-1074-4582-891C-BB01919D9662}" type="presOf" srcId="{4B417C70-23BC-43BC-9A2A-FB671B534EAE}" destId="{97564F21-BEC6-49FA-A631-BD0C052117D9}" srcOrd="0" destOrd="0" presId="urn:microsoft.com/office/officeart/2005/8/layout/venn3"/>
    <dgm:cxn modelId="{2665DC9C-CFE4-4BCE-B2CE-060757F1780D}" srcId="{A54190A3-EE6B-49AF-8E33-2A276F482278}" destId="{BD67DF5F-E551-4B48-8173-9A97E8996EFB}" srcOrd="1" destOrd="0" parTransId="{A10B7324-3026-4472-B218-42E529AB86BB}" sibTransId="{20B9C79D-E492-4893-A08C-EC2F551EEFEB}"/>
    <dgm:cxn modelId="{0C97E9A6-1290-42BE-8ED6-2EADF5987D7D}" srcId="{6BAD3561-D13F-4F14-9355-70199470A2D8}" destId="{53E1C355-C491-485A-B9D0-5C08057AFE5A}" srcOrd="1" destOrd="0" parTransId="{31267E62-F359-4485-80E1-659D9FCAB2B2}" sibTransId="{D7213757-05E5-424B-A001-89DE09789E49}"/>
    <dgm:cxn modelId="{80D264AB-9F73-45BD-862D-3C29AA9D96EA}" type="presOf" srcId="{AEB86E8D-98A4-4827-8B6C-4B6C22A3368D}" destId="{97564F21-BEC6-49FA-A631-BD0C052117D9}" srcOrd="0" destOrd="4" presId="urn:microsoft.com/office/officeart/2005/8/layout/venn3"/>
    <dgm:cxn modelId="{E7E8EBAE-A7B7-4EB0-8988-44F3EBD0ED15}" type="presOf" srcId="{AE190035-AEDC-41AB-95A0-734D1C891172}" destId="{97564F21-BEC6-49FA-A631-BD0C052117D9}" srcOrd="0" destOrd="2" presId="urn:microsoft.com/office/officeart/2005/8/layout/venn3"/>
    <dgm:cxn modelId="{706F58BA-DB5E-484A-9D2C-90AE41D75B04}" srcId="{4B417C70-23BC-43BC-9A2A-FB671B534EAE}" destId="{AE190035-AEDC-41AB-95A0-734D1C891172}" srcOrd="1" destOrd="0" parTransId="{079F1918-7190-4104-B607-C3E5C49D2ED3}" sibTransId="{CD67FA96-0815-4179-89F7-94798B230DB3}"/>
    <dgm:cxn modelId="{61EFAEC6-B2D9-446C-BC1C-A3AEAF701308}" type="presOf" srcId="{48966FE9-9300-4104-A475-9BD3CE186D58}" destId="{97564F21-BEC6-49FA-A631-BD0C052117D9}" srcOrd="0" destOrd="1" presId="urn:microsoft.com/office/officeart/2005/8/layout/venn3"/>
    <dgm:cxn modelId="{E842ADD1-CFB4-4ED3-8618-5315DC966C9F}" srcId="{4B417C70-23BC-43BC-9A2A-FB671B534EAE}" destId="{07DD71A0-5FE5-4ADF-A193-D123E8E9499B}" srcOrd="2" destOrd="0" parTransId="{0B110D89-9069-4054-B2E1-BD1D50FFD2AD}" sibTransId="{9EE01CCE-3BC8-4ADE-8558-FAAADB55C6DB}"/>
    <dgm:cxn modelId="{1D66B5D6-C8E6-47F4-9FCD-B708B48DBA49}" srcId="{4B417C70-23BC-43BC-9A2A-FB671B534EAE}" destId="{AEB86E8D-98A4-4827-8B6C-4B6C22A3368D}" srcOrd="3" destOrd="0" parTransId="{5AA099A6-455A-4C85-A814-4DD381B62A30}" sibTransId="{D690A2AC-F52D-43FF-8125-BBE713AA1196}"/>
    <dgm:cxn modelId="{051502B0-F163-41EC-9F81-3C3EB7E509B5}" type="presParOf" srcId="{8CC3CEF7-724E-44DE-B29B-24EF0898EB81}" destId="{DB8CE048-91B0-498F-85A9-95B9DA2A29BA}" srcOrd="0" destOrd="0" presId="urn:microsoft.com/office/officeart/2005/8/layout/venn3"/>
    <dgm:cxn modelId="{7CE9F0E1-70BD-4047-9E94-DC1F052F2DFA}" type="presParOf" srcId="{8CC3CEF7-724E-44DE-B29B-24EF0898EB81}" destId="{BC4355F3-97C9-49A9-AC29-3669E7D175D8}" srcOrd="1" destOrd="0" presId="urn:microsoft.com/office/officeart/2005/8/layout/venn3"/>
    <dgm:cxn modelId="{A0F47E30-5162-4DA0-90E8-CEFD4A2D6D8F}" type="presParOf" srcId="{8CC3CEF7-724E-44DE-B29B-24EF0898EB81}" destId="{97564F21-BEC6-49FA-A631-BD0C052117D9}" srcOrd="2" destOrd="0" presId="urn:microsoft.com/office/officeart/2005/8/layout/venn3"/>
    <dgm:cxn modelId="{E5DF3867-E1F7-4511-B274-02AC8B63238B}" type="presParOf" srcId="{8CC3CEF7-724E-44DE-B29B-24EF0898EB81}" destId="{48B58D52-C527-4D09-9A20-71627F02ACBF}" srcOrd="3" destOrd="0" presId="urn:microsoft.com/office/officeart/2005/8/layout/venn3"/>
    <dgm:cxn modelId="{FB25A6AB-58F9-4E3F-8951-EFB39E815782}" type="presParOf" srcId="{8CC3CEF7-724E-44DE-B29B-24EF0898EB81}" destId="{E75CB7B5-68EA-44A9-B306-3A511B6B1C14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AE3A60-A755-42F5-954D-3880FBB53D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92C321-FFDB-46C2-9C19-670758EBF10C}">
      <dgm:prSet custT="1"/>
      <dgm:spPr/>
      <dgm:t>
        <a:bodyPr/>
        <a:lstStyle/>
        <a:p>
          <a:r>
            <a:rPr lang="fr-FR" sz="1600"/>
            <a:t>Géoportail</a:t>
          </a:r>
          <a:endParaRPr lang="en-US" sz="1600"/>
        </a:p>
      </dgm:t>
    </dgm:pt>
    <dgm:pt modelId="{89C87CC4-30DF-433A-AB90-0A35F6D4B7FD}" type="parTrans" cxnId="{817FEC9F-96B2-461B-A281-4A5E79BC60DA}">
      <dgm:prSet/>
      <dgm:spPr/>
      <dgm:t>
        <a:bodyPr/>
        <a:lstStyle/>
        <a:p>
          <a:endParaRPr lang="en-US" sz="1200"/>
        </a:p>
      </dgm:t>
    </dgm:pt>
    <dgm:pt modelId="{0C0AEE75-F614-4338-9E29-7F92D28B086B}" type="sibTrans" cxnId="{817FEC9F-96B2-461B-A281-4A5E79BC60DA}">
      <dgm:prSet/>
      <dgm:spPr/>
      <dgm:t>
        <a:bodyPr/>
        <a:lstStyle/>
        <a:p>
          <a:endParaRPr lang="en-US" sz="1200"/>
        </a:p>
      </dgm:t>
    </dgm:pt>
    <dgm:pt modelId="{AC8AB601-41BD-4D01-A9CB-D406636A041C}">
      <dgm:prSet custT="1"/>
      <dgm:spPr/>
      <dgm:t>
        <a:bodyPr/>
        <a:lstStyle/>
        <a:p>
          <a:r>
            <a:rPr lang="fr-FR" sz="1600"/>
            <a:t>Géostatistiques et analytiques</a:t>
          </a:r>
          <a:endParaRPr lang="en-US" sz="1600"/>
        </a:p>
      </dgm:t>
    </dgm:pt>
    <dgm:pt modelId="{F9C28B9C-42B1-424E-8385-0DEF50E77ED9}" type="parTrans" cxnId="{D440709E-632C-4C54-B59F-DB8E63AFB67F}">
      <dgm:prSet/>
      <dgm:spPr/>
      <dgm:t>
        <a:bodyPr/>
        <a:lstStyle/>
        <a:p>
          <a:endParaRPr lang="en-US" sz="1200"/>
        </a:p>
      </dgm:t>
    </dgm:pt>
    <dgm:pt modelId="{0D2676D3-42DB-4272-8CFF-6079B5CA0980}" type="sibTrans" cxnId="{D440709E-632C-4C54-B59F-DB8E63AFB67F}">
      <dgm:prSet/>
      <dgm:spPr/>
      <dgm:t>
        <a:bodyPr/>
        <a:lstStyle/>
        <a:p>
          <a:endParaRPr lang="en-US" sz="1200"/>
        </a:p>
      </dgm:t>
    </dgm:pt>
    <dgm:pt modelId="{C1F1717A-0A8A-44AF-BB2F-351120CC7C71}">
      <dgm:prSet custT="1"/>
      <dgm:spPr/>
      <dgm:t>
        <a:bodyPr/>
        <a:lstStyle/>
        <a:p>
          <a:r>
            <a:rPr lang="fr-FR" sz="1600"/>
            <a:t>Dashboard</a:t>
          </a:r>
          <a:endParaRPr lang="en-US" sz="1600"/>
        </a:p>
      </dgm:t>
    </dgm:pt>
    <dgm:pt modelId="{B15BFC80-C93E-4D42-A5D7-60A3A6F3244C}" type="parTrans" cxnId="{ABEFF254-28E7-4266-870A-E930581E7E01}">
      <dgm:prSet/>
      <dgm:spPr/>
      <dgm:t>
        <a:bodyPr/>
        <a:lstStyle/>
        <a:p>
          <a:endParaRPr lang="en-US" sz="1200"/>
        </a:p>
      </dgm:t>
    </dgm:pt>
    <dgm:pt modelId="{9E6223CE-9714-4E68-89B8-9BD7B8691952}" type="sibTrans" cxnId="{ABEFF254-28E7-4266-870A-E930581E7E01}">
      <dgm:prSet/>
      <dgm:spPr/>
      <dgm:t>
        <a:bodyPr/>
        <a:lstStyle/>
        <a:p>
          <a:endParaRPr lang="en-US" sz="1200"/>
        </a:p>
      </dgm:t>
    </dgm:pt>
    <dgm:pt modelId="{75B25585-8B42-4BC9-984A-EA5578D8B57E}">
      <dgm:prSet custT="1"/>
      <dgm:spPr/>
      <dgm:t>
        <a:bodyPr/>
        <a:lstStyle/>
        <a:p>
          <a:r>
            <a:rPr lang="fr-FR" sz="1600"/>
            <a:t>Service cartographique</a:t>
          </a:r>
          <a:endParaRPr lang="en-US" sz="1600"/>
        </a:p>
      </dgm:t>
    </dgm:pt>
    <dgm:pt modelId="{CE6ED358-08C0-421A-A4DE-F5EEB97A2BF3}" type="parTrans" cxnId="{00CF4F06-D1F8-4778-A011-BDA909BB1E65}">
      <dgm:prSet/>
      <dgm:spPr/>
      <dgm:t>
        <a:bodyPr/>
        <a:lstStyle/>
        <a:p>
          <a:endParaRPr lang="en-US" sz="1200"/>
        </a:p>
      </dgm:t>
    </dgm:pt>
    <dgm:pt modelId="{FC77DB0E-A650-471C-8B5B-0EB22BB3E48C}" type="sibTrans" cxnId="{00CF4F06-D1F8-4778-A011-BDA909BB1E65}">
      <dgm:prSet/>
      <dgm:spPr/>
      <dgm:t>
        <a:bodyPr/>
        <a:lstStyle/>
        <a:p>
          <a:endParaRPr lang="en-US" sz="1200"/>
        </a:p>
      </dgm:t>
    </dgm:pt>
    <dgm:pt modelId="{B6F0A0A7-3A03-4E1D-9817-46ADD4646411}">
      <dgm:prSet custT="1"/>
      <dgm:spPr/>
      <dgm:t>
        <a:bodyPr/>
        <a:lstStyle/>
        <a:p>
          <a:r>
            <a:rPr lang="fr-FR" sz="1600"/>
            <a:t>Application mobile de collecte de données</a:t>
          </a:r>
          <a:endParaRPr lang="en-US" sz="1600"/>
        </a:p>
      </dgm:t>
    </dgm:pt>
    <dgm:pt modelId="{253DAB61-DD7A-4D1F-B092-0DAF31575F0A}" type="parTrans" cxnId="{6610C2BE-5FB7-4BFC-9DDD-356D1FBA83E8}">
      <dgm:prSet/>
      <dgm:spPr/>
      <dgm:t>
        <a:bodyPr/>
        <a:lstStyle/>
        <a:p>
          <a:endParaRPr lang="en-US" sz="1200"/>
        </a:p>
      </dgm:t>
    </dgm:pt>
    <dgm:pt modelId="{6C0179FC-0A02-492C-AF0D-098D043DF42D}" type="sibTrans" cxnId="{6610C2BE-5FB7-4BFC-9DDD-356D1FBA83E8}">
      <dgm:prSet/>
      <dgm:spPr/>
      <dgm:t>
        <a:bodyPr/>
        <a:lstStyle/>
        <a:p>
          <a:endParaRPr lang="en-US" sz="1200"/>
        </a:p>
      </dgm:t>
    </dgm:pt>
    <dgm:pt modelId="{467439AD-92BB-41A1-8F1A-AE370E8162EA}" type="pres">
      <dgm:prSet presAssocID="{F6AE3A60-A755-42F5-954D-3880FBB53DED}" presName="linear" presStyleCnt="0">
        <dgm:presLayoutVars>
          <dgm:animLvl val="lvl"/>
          <dgm:resizeHandles val="exact"/>
        </dgm:presLayoutVars>
      </dgm:prSet>
      <dgm:spPr/>
    </dgm:pt>
    <dgm:pt modelId="{BDE587D5-21EF-4314-95CF-C00B3420ED8A}" type="pres">
      <dgm:prSet presAssocID="{1892C321-FFDB-46C2-9C19-670758EBF10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E40E544-2900-4598-ACC5-452DF122ECD1}" type="pres">
      <dgm:prSet presAssocID="{0C0AEE75-F614-4338-9E29-7F92D28B086B}" presName="spacer" presStyleCnt="0"/>
      <dgm:spPr/>
    </dgm:pt>
    <dgm:pt modelId="{270D8A1D-8673-4134-B03B-D8DA0AA81BB9}" type="pres">
      <dgm:prSet presAssocID="{AC8AB601-41BD-4D01-A9CB-D406636A04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3011987-0BDA-4503-9051-084FA2A81D2E}" type="pres">
      <dgm:prSet presAssocID="{0D2676D3-42DB-4272-8CFF-6079B5CA0980}" presName="spacer" presStyleCnt="0"/>
      <dgm:spPr/>
    </dgm:pt>
    <dgm:pt modelId="{888FB547-2AA4-4C72-A1CB-EB0D5D109C2B}" type="pres">
      <dgm:prSet presAssocID="{C1F1717A-0A8A-44AF-BB2F-351120CC7C7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7311BFB-8231-451A-8ED4-F283638DE5AB}" type="pres">
      <dgm:prSet presAssocID="{9E6223CE-9714-4E68-89B8-9BD7B8691952}" presName="spacer" presStyleCnt="0"/>
      <dgm:spPr/>
    </dgm:pt>
    <dgm:pt modelId="{4C3ACB90-91C7-4852-BFF7-BAC62AF9455A}" type="pres">
      <dgm:prSet presAssocID="{75B25585-8B42-4BC9-984A-EA5578D8B57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F83368C-5D8F-4582-ACB4-C3E9248040FE}" type="pres">
      <dgm:prSet presAssocID="{FC77DB0E-A650-471C-8B5B-0EB22BB3E48C}" presName="spacer" presStyleCnt="0"/>
      <dgm:spPr/>
    </dgm:pt>
    <dgm:pt modelId="{05F4A3B0-299A-4890-94AE-368FED8FD1AD}" type="pres">
      <dgm:prSet presAssocID="{B6F0A0A7-3A03-4E1D-9817-46ADD464641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0CF4F06-D1F8-4778-A011-BDA909BB1E65}" srcId="{F6AE3A60-A755-42F5-954D-3880FBB53DED}" destId="{75B25585-8B42-4BC9-984A-EA5578D8B57E}" srcOrd="3" destOrd="0" parTransId="{CE6ED358-08C0-421A-A4DE-F5EEB97A2BF3}" sibTransId="{FC77DB0E-A650-471C-8B5B-0EB22BB3E48C}"/>
    <dgm:cxn modelId="{96DC3519-0D41-4F86-9C8A-CAAADBC28BD4}" type="presOf" srcId="{1892C321-FFDB-46C2-9C19-670758EBF10C}" destId="{BDE587D5-21EF-4314-95CF-C00B3420ED8A}" srcOrd="0" destOrd="0" presId="urn:microsoft.com/office/officeart/2005/8/layout/vList2"/>
    <dgm:cxn modelId="{B459DC50-4BBA-4722-8842-9D69C09CBB43}" type="presOf" srcId="{B6F0A0A7-3A03-4E1D-9817-46ADD4646411}" destId="{05F4A3B0-299A-4890-94AE-368FED8FD1AD}" srcOrd="0" destOrd="0" presId="urn:microsoft.com/office/officeart/2005/8/layout/vList2"/>
    <dgm:cxn modelId="{ABEFF254-28E7-4266-870A-E930581E7E01}" srcId="{F6AE3A60-A755-42F5-954D-3880FBB53DED}" destId="{C1F1717A-0A8A-44AF-BB2F-351120CC7C71}" srcOrd="2" destOrd="0" parTransId="{B15BFC80-C93E-4D42-A5D7-60A3A6F3244C}" sibTransId="{9E6223CE-9714-4E68-89B8-9BD7B8691952}"/>
    <dgm:cxn modelId="{D96D6D88-23F6-4625-88EA-F8692F04A2F1}" type="presOf" srcId="{AC8AB601-41BD-4D01-A9CB-D406636A041C}" destId="{270D8A1D-8673-4134-B03B-D8DA0AA81BB9}" srcOrd="0" destOrd="0" presId="urn:microsoft.com/office/officeart/2005/8/layout/vList2"/>
    <dgm:cxn modelId="{D440709E-632C-4C54-B59F-DB8E63AFB67F}" srcId="{F6AE3A60-A755-42F5-954D-3880FBB53DED}" destId="{AC8AB601-41BD-4D01-A9CB-D406636A041C}" srcOrd="1" destOrd="0" parTransId="{F9C28B9C-42B1-424E-8385-0DEF50E77ED9}" sibTransId="{0D2676D3-42DB-4272-8CFF-6079B5CA0980}"/>
    <dgm:cxn modelId="{817FEC9F-96B2-461B-A281-4A5E79BC60DA}" srcId="{F6AE3A60-A755-42F5-954D-3880FBB53DED}" destId="{1892C321-FFDB-46C2-9C19-670758EBF10C}" srcOrd="0" destOrd="0" parTransId="{89C87CC4-30DF-433A-AB90-0A35F6D4B7FD}" sibTransId="{0C0AEE75-F614-4338-9E29-7F92D28B086B}"/>
    <dgm:cxn modelId="{C22C65B2-19CD-405A-97E3-B76D9E13C811}" type="presOf" srcId="{75B25585-8B42-4BC9-984A-EA5578D8B57E}" destId="{4C3ACB90-91C7-4852-BFF7-BAC62AF9455A}" srcOrd="0" destOrd="0" presId="urn:microsoft.com/office/officeart/2005/8/layout/vList2"/>
    <dgm:cxn modelId="{6610C2BE-5FB7-4BFC-9DDD-356D1FBA83E8}" srcId="{F6AE3A60-A755-42F5-954D-3880FBB53DED}" destId="{B6F0A0A7-3A03-4E1D-9817-46ADD4646411}" srcOrd="4" destOrd="0" parTransId="{253DAB61-DD7A-4D1F-B092-0DAF31575F0A}" sibTransId="{6C0179FC-0A02-492C-AF0D-098D043DF42D}"/>
    <dgm:cxn modelId="{1E1B60D0-F0DF-4B60-8D24-BE7E09EF4896}" type="presOf" srcId="{C1F1717A-0A8A-44AF-BB2F-351120CC7C71}" destId="{888FB547-2AA4-4C72-A1CB-EB0D5D109C2B}" srcOrd="0" destOrd="0" presId="urn:microsoft.com/office/officeart/2005/8/layout/vList2"/>
    <dgm:cxn modelId="{76FC7FE5-3A57-4519-9B0C-D30B4B2B8EA7}" type="presOf" srcId="{F6AE3A60-A755-42F5-954D-3880FBB53DED}" destId="{467439AD-92BB-41A1-8F1A-AE370E8162EA}" srcOrd="0" destOrd="0" presId="urn:microsoft.com/office/officeart/2005/8/layout/vList2"/>
    <dgm:cxn modelId="{43DE2514-127C-4D97-84C4-5A2243A60FA4}" type="presParOf" srcId="{467439AD-92BB-41A1-8F1A-AE370E8162EA}" destId="{BDE587D5-21EF-4314-95CF-C00B3420ED8A}" srcOrd="0" destOrd="0" presId="urn:microsoft.com/office/officeart/2005/8/layout/vList2"/>
    <dgm:cxn modelId="{9312F636-DFB9-4481-BEB6-1034301A6474}" type="presParOf" srcId="{467439AD-92BB-41A1-8F1A-AE370E8162EA}" destId="{0E40E544-2900-4598-ACC5-452DF122ECD1}" srcOrd="1" destOrd="0" presId="urn:microsoft.com/office/officeart/2005/8/layout/vList2"/>
    <dgm:cxn modelId="{DE208A2C-5788-4A91-9295-ECED1AE9A4FB}" type="presParOf" srcId="{467439AD-92BB-41A1-8F1A-AE370E8162EA}" destId="{270D8A1D-8673-4134-B03B-D8DA0AA81BB9}" srcOrd="2" destOrd="0" presId="urn:microsoft.com/office/officeart/2005/8/layout/vList2"/>
    <dgm:cxn modelId="{E04189AA-ED6D-414A-8949-A00096D7D17B}" type="presParOf" srcId="{467439AD-92BB-41A1-8F1A-AE370E8162EA}" destId="{83011987-0BDA-4503-9051-084FA2A81D2E}" srcOrd="3" destOrd="0" presId="urn:microsoft.com/office/officeart/2005/8/layout/vList2"/>
    <dgm:cxn modelId="{8561FA33-5095-4D69-939F-95BDEA35EB47}" type="presParOf" srcId="{467439AD-92BB-41A1-8F1A-AE370E8162EA}" destId="{888FB547-2AA4-4C72-A1CB-EB0D5D109C2B}" srcOrd="4" destOrd="0" presId="urn:microsoft.com/office/officeart/2005/8/layout/vList2"/>
    <dgm:cxn modelId="{1418C7E4-ADB4-4E63-A946-ED187A79CFE5}" type="presParOf" srcId="{467439AD-92BB-41A1-8F1A-AE370E8162EA}" destId="{57311BFB-8231-451A-8ED4-F283638DE5AB}" srcOrd="5" destOrd="0" presId="urn:microsoft.com/office/officeart/2005/8/layout/vList2"/>
    <dgm:cxn modelId="{B1D2E723-F3B2-4D7C-9613-B6CA5A1A8CBF}" type="presParOf" srcId="{467439AD-92BB-41A1-8F1A-AE370E8162EA}" destId="{4C3ACB90-91C7-4852-BFF7-BAC62AF9455A}" srcOrd="6" destOrd="0" presId="urn:microsoft.com/office/officeart/2005/8/layout/vList2"/>
    <dgm:cxn modelId="{8D7E1A88-64C8-42FB-834A-BAC9D40D9027}" type="presParOf" srcId="{467439AD-92BB-41A1-8F1A-AE370E8162EA}" destId="{4F83368C-5D8F-4582-ACB4-C3E9248040FE}" srcOrd="7" destOrd="0" presId="urn:microsoft.com/office/officeart/2005/8/layout/vList2"/>
    <dgm:cxn modelId="{DEDF4E5F-3E3E-4B38-AA86-D485BF4CEF8D}" type="presParOf" srcId="{467439AD-92BB-41A1-8F1A-AE370E8162EA}" destId="{05F4A3B0-299A-4890-94AE-368FED8FD1A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8A96CC-7DD2-4FD0-8FE0-462988B7C8AA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439E8D-B891-49F2-B6CA-0C644A593542}">
      <dgm:prSet custT="1"/>
      <dgm:spPr/>
      <dgm:t>
        <a:bodyPr/>
        <a:lstStyle/>
        <a:p>
          <a:r>
            <a:rPr lang="fr-FR" sz="1600"/>
            <a:t>Système National de Surveillance de Forêt</a:t>
          </a:r>
          <a:endParaRPr lang="en-US" sz="1600"/>
        </a:p>
      </dgm:t>
    </dgm:pt>
    <dgm:pt modelId="{6D21D082-6DAF-4406-9D49-60AC1499008D}" type="parTrans" cxnId="{C917A1B2-6597-4AA6-BA61-F181D386691B}">
      <dgm:prSet/>
      <dgm:spPr/>
      <dgm:t>
        <a:bodyPr/>
        <a:lstStyle/>
        <a:p>
          <a:endParaRPr lang="en-US"/>
        </a:p>
      </dgm:t>
    </dgm:pt>
    <dgm:pt modelId="{FCE9F8E7-F77C-4662-8CEF-F06BE2410FFC}" type="sibTrans" cxnId="{C917A1B2-6597-4AA6-BA61-F181D386691B}">
      <dgm:prSet/>
      <dgm:spPr/>
      <dgm:t>
        <a:bodyPr/>
        <a:lstStyle/>
        <a:p>
          <a:endParaRPr lang="en-US"/>
        </a:p>
      </dgm:t>
    </dgm:pt>
    <dgm:pt modelId="{1BE5CA61-1BD9-4C78-8080-9CF50101F936}">
      <dgm:prSet custT="1"/>
      <dgm:spPr/>
      <dgm:t>
        <a:bodyPr/>
        <a:lstStyle/>
        <a:p>
          <a:r>
            <a:rPr lang="fr-FR" sz="1600"/>
            <a:t>Analyse de l’utilisation des sols</a:t>
          </a:r>
          <a:endParaRPr lang="en-US" sz="1600"/>
        </a:p>
      </dgm:t>
    </dgm:pt>
    <dgm:pt modelId="{B03CE8B1-5C0B-4334-B3A4-DC2ECFB8C8AB}" type="parTrans" cxnId="{C6D6E18B-D21D-438F-90E8-5191C36EF162}">
      <dgm:prSet/>
      <dgm:spPr/>
      <dgm:t>
        <a:bodyPr/>
        <a:lstStyle/>
        <a:p>
          <a:endParaRPr lang="en-US"/>
        </a:p>
      </dgm:t>
    </dgm:pt>
    <dgm:pt modelId="{E7A6E5D9-CE63-47C2-AB3C-2009A680142A}" type="sibTrans" cxnId="{C6D6E18B-D21D-438F-90E8-5191C36EF162}">
      <dgm:prSet/>
      <dgm:spPr/>
      <dgm:t>
        <a:bodyPr/>
        <a:lstStyle/>
        <a:p>
          <a:endParaRPr lang="en-US"/>
        </a:p>
      </dgm:t>
    </dgm:pt>
    <dgm:pt modelId="{D5ED450D-2815-4F36-8445-028EDB05DED0}">
      <dgm:prSet custT="1"/>
      <dgm:spPr/>
      <dgm:t>
        <a:bodyPr/>
        <a:lstStyle/>
        <a:p>
          <a:r>
            <a:rPr lang="fr-FR" sz="1600"/>
            <a:t>Système d’alertes de la déforestation</a:t>
          </a:r>
          <a:endParaRPr lang="en-US" sz="1600"/>
        </a:p>
      </dgm:t>
    </dgm:pt>
    <dgm:pt modelId="{A88E2E62-2E89-445A-8EFB-F23B07C45858}" type="parTrans" cxnId="{59D0AC3B-6B8A-42EF-8606-86B387F7C49D}">
      <dgm:prSet/>
      <dgm:spPr/>
      <dgm:t>
        <a:bodyPr/>
        <a:lstStyle/>
        <a:p>
          <a:endParaRPr lang="en-US"/>
        </a:p>
      </dgm:t>
    </dgm:pt>
    <dgm:pt modelId="{7B14B92E-17C9-4EEA-B2DF-AF456674FC7B}" type="sibTrans" cxnId="{59D0AC3B-6B8A-42EF-8606-86B387F7C49D}">
      <dgm:prSet/>
      <dgm:spPr/>
      <dgm:t>
        <a:bodyPr/>
        <a:lstStyle/>
        <a:p>
          <a:endParaRPr lang="en-US"/>
        </a:p>
      </dgm:t>
    </dgm:pt>
    <dgm:pt modelId="{4C376979-4240-43B7-98D0-F6531BFBA63B}">
      <dgm:prSet custT="1"/>
      <dgm:spPr/>
      <dgm:t>
        <a:bodyPr/>
        <a:lstStyle/>
        <a:p>
          <a:r>
            <a:rPr lang="fr-FR" sz="1600"/>
            <a:t>Système de vérification des alertes</a:t>
          </a:r>
          <a:endParaRPr lang="en-US" sz="1600"/>
        </a:p>
      </dgm:t>
    </dgm:pt>
    <dgm:pt modelId="{8F631A85-0919-4BA7-914F-AF9EC6971564}" type="parTrans" cxnId="{098D4521-EF82-42B8-9403-A02F9335C8A9}">
      <dgm:prSet/>
      <dgm:spPr/>
      <dgm:t>
        <a:bodyPr/>
        <a:lstStyle/>
        <a:p>
          <a:endParaRPr lang="en-US"/>
        </a:p>
      </dgm:t>
    </dgm:pt>
    <dgm:pt modelId="{91952283-AAAB-416E-AE92-DB5328AABA12}" type="sibTrans" cxnId="{098D4521-EF82-42B8-9403-A02F9335C8A9}">
      <dgm:prSet/>
      <dgm:spPr/>
      <dgm:t>
        <a:bodyPr/>
        <a:lstStyle/>
        <a:p>
          <a:endParaRPr lang="en-US"/>
        </a:p>
      </dgm:t>
    </dgm:pt>
    <dgm:pt modelId="{E92F1EBB-8B61-437E-9DE6-8341EE94FC1B}">
      <dgm:prSet custT="1"/>
      <dgm:spPr/>
      <dgm:t>
        <a:bodyPr/>
        <a:lstStyle/>
        <a:p>
          <a:r>
            <a:rPr lang="fr-FR" sz="1600"/>
            <a:t>Modélisation du risque de la déforestation.</a:t>
          </a:r>
          <a:endParaRPr lang="en-US" sz="1600"/>
        </a:p>
      </dgm:t>
    </dgm:pt>
    <dgm:pt modelId="{584BFE3D-7FB9-4F9E-8F27-D689D7F77AAF}" type="parTrans" cxnId="{4A85B24D-C89D-4B70-A08A-3D47D22CF2FB}">
      <dgm:prSet/>
      <dgm:spPr/>
      <dgm:t>
        <a:bodyPr/>
        <a:lstStyle/>
        <a:p>
          <a:endParaRPr lang="en-US"/>
        </a:p>
      </dgm:t>
    </dgm:pt>
    <dgm:pt modelId="{88669288-B40B-4A73-8DEA-6C4F7059C3CD}" type="sibTrans" cxnId="{4A85B24D-C89D-4B70-A08A-3D47D22CF2FB}">
      <dgm:prSet/>
      <dgm:spPr/>
      <dgm:t>
        <a:bodyPr/>
        <a:lstStyle/>
        <a:p>
          <a:endParaRPr lang="en-US"/>
        </a:p>
      </dgm:t>
    </dgm:pt>
    <dgm:pt modelId="{B507D184-C1A6-4045-BFEC-9617D68E682D}" type="pres">
      <dgm:prSet presAssocID="{9A8A96CC-7DD2-4FD0-8FE0-462988B7C8AA}" presName="linear" presStyleCnt="0">
        <dgm:presLayoutVars>
          <dgm:animLvl val="lvl"/>
          <dgm:resizeHandles val="exact"/>
        </dgm:presLayoutVars>
      </dgm:prSet>
      <dgm:spPr/>
    </dgm:pt>
    <dgm:pt modelId="{5073B6B5-ED40-452E-8E03-DE3F658097C8}" type="pres">
      <dgm:prSet presAssocID="{87439E8D-B891-49F2-B6CA-0C644A59354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9427AF7-8D68-4318-A9E6-28E8F7F97C51}" type="pres">
      <dgm:prSet presAssocID="{FCE9F8E7-F77C-4662-8CEF-F06BE2410FFC}" presName="spacer" presStyleCnt="0"/>
      <dgm:spPr/>
    </dgm:pt>
    <dgm:pt modelId="{30C767D7-E37F-4D06-B7FD-B194FE8FE9B1}" type="pres">
      <dgm:prSet presAssocID="{1BE5CA61-1BD9-4C78-8080-9CF50101F93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121C59-378B-4E8D-88A8-B7350910B0A5}" type="pres">
      <dgm:prSet presAssocID="{E7A6E5D9-CE63-47C2-AB3C-2009A680142A}" presName="spacer" presStyleCnt="0"/>
      <dgm:spPr/>
    </dgm:pt>
    <dgm:pt modelId="{1C259034-55D4-43D2-B41F-3AD7F4A00F02}" type="pres">
      <dgm:prSet presAssocID="{D5ED450D-2815-4F36-8445-028EDB05DED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B4537C7-39FD-445F-90CC-D03791017971}" type="pres">
      <dgm:prSet presAssocID="{7B14B92E-17C9-4EEA-B2DF-AF456674FC7B}" presName="spacer" presStyleCnt="0"/>
      <dgm:spPr/>
    </dgm:pt>
    <dgm:pt modelId="{57EF4295-77EF-49C8-AE5A-60CC70517D0A}" type="pres">
      <dgm:prSet presAssocID="{4C376979-4240-43B7-98D0-F6531BFBA63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54BB5D3-2F83-410C-AA64-80570880AED3}" type="pres">
      <dgm:prSet presAssocID="{91952283-AAAB-416E-AE92-DB5328AABA12}" presName="spacer" presStyleCnt="0"/>
      <dgm:spPr/>
    </dgm:pt>
    <dgm:pt modelId="{83E6EE78-556D-4222-9491-D174F2F5FE92}" type="pres">
      <dgm:prSet presAssocID="{E92F1EBB-8B61-437E-9DE6-8341EE94FC1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6AB3D0A-D634-4CD2-8663-CBEC3E85AD71}" type="presOf" srcId="{87439E8D-B891-49F2-B6CA-0C644A593542}" destId="{5073B6B5-ED40-452E-8E03-DE3F658097C8}" srcOrd="0" destOrd="0" presId="urn:microsoft.com/office/officeart/2005/8/layout/vList2"/>
    <dgm:cxn modelId="{098D4521-EF82-42B8-9403-A02F9335C8A9}" srcId="{9A8A96CC-7DD2-4FD0-8FE0-462988B7C8AA}" destId="{4C376979-4240-43B7-98D0-F6531BFBA63B}" srcOrd="3" destOrd="0" parTransId="{8F631A85-0919-4BA7-914F-AF9EC6971564}" sibTransId="{91952283-AAAB-416E-AE92-DB5328AABA12}"/>
    <dgm:cxn modelId="{78189039-71B0-4695-9BBD-1D31E2A7A1A4}" type="presOf" srcId="{4C376979-4240-43B7-98D0-F6531BFBA63B}" destId="{57EF4295-77EF-49C8-AE5A-60CC70517D0A}" srcOrd="0" destOrd="0" presId="urn:microsoft.com/office/officeart/2005/8/layout/vList2"/>
    <dgm:cxn modelId="{59D0AC3B-6B8A-42EF-8606-86B387F7C49D}" srcId="{9A8A96CC-7DD2-4FD0-8FE0-462988B7C8AA}" destId="{D5ED450D-2815-4F36-8445-028EDB05DED0}" srcOrd="2" destOrd="0" parTransId="{A88E2E62-2E89-445A-8EFB-F23B07C45858}" sibTransId="{7B14B92E-17C9-4EEA-B2DF-AF456674FC7B}"/>
    <dgm:cxn modelId="{4A85B24D-C89D-4B70-A08A-3D47D22CF2FB}" srcId="{9A8A96CC-7DD2-4FD0-8FE0-462988B7C8AA}" destId="{E92F1EBB-8B61-437E-9DE6-8341EE94FC1B}" srcOrd="4" destOrd="0" parTransId="{584BFE3D-7FB9-4F9E-8F27-D689D7F77AAF}" sibTransId="{88669288-B40B-4A73-8DEA-6C4F7059C3CD}"/>
    <dgm:cxn modelId="{475C9884-5E2C-4F4D-9595-B4CD52FFD76E}" type="presOf" srcId="{D5ED450D-2815-4F36-8445-028EDB05DED0}" destId="{1C259034-55D4-43D2-B41F-3AD7F4A00F02}" srcOrd="0" destOrd="0" presId="urn:microsoft.com/office/officeart/2005/8/layout/vList2"/>
    <dgm:cxn modelId="{9B8F0A8A-6FE4-4A61-A2BB-36859432403E}" type="presOf" srcId="{1BE5CA61-1BD9-4C78-8080-9CF50101F936}" destId="{30C767D7-E37F-4D06-B7FD-B194FE8FE9B1}" srcOrd="0" destOrd="0" presId="urn:microsoft.com/office/officeart/2005/8/layout/vList2"/>
    <dgm:cxn modelId="{C6D6E18B-D21D-438F-90E8-5191C36EF162}" srcId="{9A8A96CC-7DD2-4FD0-8FE0-462988B7C8AA}" destId="{1BE5CA61-1BD9-4C78-8080-9CF50101F936}" srcOrd="1" destOrd="0" parTransId="{B03CE8B1-5C0B-4334-B3A4-DC2ECFB8C8AB}" sibTransId="{E7A6E5D9-CE63-47C2-AB3C-2009A680142A}"/>
    <dgm:cxn modelId="{43A9A3A6-F034-4DEA-AA29-12304248A2C6}" type="presOf" srcId="{E92F1EBB-8B61-437E-9DE6-8341EE94FC1B}" destId="{83E6EE78-556D-4222-9491-D174F2F5FE92}" srcOrd="0" destOrd="0" presId="urn:microsoft.com/office/officeart/2005/8/layout/vList2"/>
    <dgm:cxn modelId="{CBA408A9-2485-4AB2-9FB5-6CAA330A3C2A}" type="presOf" srcId="{9A8A96CC-7DD2-4FD0-8FE0-462988B7C8AA}" destId="{B507D184-C1A6-4045-BFEC-9617D68E682D}" srcOrd="0" destOrd="0" presId="urn:microsoft.com/office/officeart/2005/8/layout/vList2"/>
    <dgm:cxn modelId="{C917A1B2-6597-4AA6-BA61-F181D386691B}" srcId="{9A8A96CC-7DD2-4FD0-8FE0-462988B7C8AA}" destId="{87439E8D-B891-49F2-B6CA-0C644A593542}" srcOrd="0" destOrd="0" parTransId="{6D21D082-6DAF-4406-9D49-60AC1499008D}" sibTransId="{FCE9F8E7-F77C-4662-8CEF-F06BE2410FFC}"/>
    <dgm:cxn modelId="{F84EF852-4DF2-4C02-9A01-9D0D9ECD307D}" type="presParOf" srcId="{B507D184-C1A6-4045-BFEC-9617D68E682D}" destId="{5073B6B5-ED40-452E-8E03-DE3F658097C8}" srcOrd="0" destOrd="0" presId="urn:microsoft.com/office/officeart/2005/8/layout/vList2"/>
    <dgm:cxn modelId="{667D985A-9608-44B7-8F8D-7B3CF7F48EAA}" type="presParOf" srcId="{B507D184-C1A6-4045-BFEC-9617D68E682D}" destId="{E9427AF7-8D68-4318-A9E6-28E8F7F97C51}" srcOrd="1" destOrd="0" presId="urn:microsoft.com/office/officeart/2005/8/layout/vList2"/>
    <dgm:cxn modelId="{BD45397C-7E62-471E-AC3E-F2A4DF48997C}" type="presParOf" srcId="{B507D184-C1A6-4045-BFEC-9617D68E682D}" destId="{30C767D7-E37F-4D06-B7FD-B194FE8FE9B1}" srcOrd="2" destOrd="0" presId="urn:microsoft.com/office/officeart/2005/8/layout/vList2"/>
    <dgm:cxn modelId="{3FFE0DAB-B2A2-439A-A876-FBAB07869870}" type="presParOf" srcId="{B507D184-C1A6-4045-BFEC-9617D68E682D}" destId="{11121C59-378B-4E8D-88A8-B7350910B0A5}" srcOrd="3" destOrd="0" presId="urn:microsoft.com/office/officeart/2005/8/layout/vList2"/>
    <dgm:cxn modelId="{C19C1D1B-BFEE-498E-BC5C-2BA58CC5482C}" type="presParOf" srcId="{B507D184-C1A6-4045-BFEC-9617D68E682D}" destId="{1C259034-55D4-43D2-B41F-3AD7F4A00F02}" srcOrd="4" destOrd="0" presId="urn:microsoft.com/office/officeart/2005/8/layout/vList2"/>
    <dgm:cxn modelId="{17A9E348-AAB7-4DCB-B484-22F9FEC1409D}" type="presParOf" srcId="{B507D184-C1A6-4045-BFEC-9617D68E682D}" destId="{DB4537C7-39FD-445F-90CC-D03791017971}" srcOrd="5" destOrd="0" presId="urn:microsoft.com/office/officeart/2005/8/layout/vList2"/>
    <dgm:cxn modelId="{F752285F-8EB3-42F5-BA99-845834CB3CEC}" type="presParOf" srcId="{B507D184-C1A6-4045-BFEC-9617D68E682D}" destId="{57EF4295-77EF-49C8-AE5A-60CC70517D0A}" srcOrd="6" destOrd="0" presId="urn:microsoft.com/office/officeart/2005/8/layout/vList2"/>
    <dgm:cxn modelId="{8E8FAAC1-78F4-48DD-90E3-5CD82A7D535E}" type="presParOf" srcId="{B507D184-C1A6-4045-BFEC-9617D68E682D}" destId="{554BB5D3-2F83-410C-AA64-80570880AED3}" srcOrd="7" destOrd="0" presId="urn:microsoft.com/office/officeart/2005/8/layout/vList2"/>
    <dgm:cxn modelId="{AFD56987-BF74-4082-967C-895F65AE943A}" type="presParOf" srcId="{B507D184-C1A6-4045-BFEC-9617D68E682D}" destId="{83E6EE78-556D-4222-9491-D174F2F5FE9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AE3A60-A755-42F5-954D-3880FBB53D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92C321-FFDB-46C2-9C19-670758EBF10C}">
      <dgm:prSet custT="1"/>
      <dgm:spPr>
        <a:solidFill>
          <a:srgbClr val="50C8A7"/>
        </a:solidFill>
        <a:ln>
          <a:solidFill>
            <a:srgbClr val="50C8A7"/>
          </a:solidFill>
        </a:ln>
      </dgm:spPr>
      <dgm:t>
        <a:bodyPr/>
        <a:lstStyle/>
        <a:p>
          <a:r>
            <a:rPr lang="fr-F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Données de base</a:t>
          </a:r>
          <a:endParaRPr lang="en-U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C87CC4-30DF-433A-AB90-0A35F6D4B7FD}" type="parTrans" cxnId="{817FEC9F-96B2-461B-A281-4A5E79BC60DA}">
      <dgm:prSet/>
      <dgm:spPr/>
      <dgm:t>
        <a:bodyPr/>
        <a:lstStyle/>
        <a:p>
          <a:endParaRPr lang="en-US" sz="1400"/>
        </a:p>
      </dgm:t>
    </dgm:pt>
    <dgm:pt modelId="{0C0AEE75-F614-4338-9E29-7F92D28B086B}" type="sibTrans" cxnId="{817FEC9F-96B2-461B-A281-4A5E79BC60DA}">
      <dgm:prSet/>
      <dgm:spPr/>
      <dgm:t>
        <a:bodyPr/>
        <a:lstStyle/>
        <a:p>
          <a:endParaRPr lang="en-US" sz="1400"/>
        </a:p>
      </dgm:t>
    </dgm:pt>
    <dgm:pt modelId="{A32C2B8A-5D40-4C11-B1B8-7D7E1555CAF7}">
      <dgm:prSet custT="1"/>
      <dgm:spPr/>
      <dgm:t>
        <a:bodyPr/>
        <a:lstStyle/>
        <a:p>
          <a:r>
            <a:rPr lang="fr-FR" sz="1800" noProof="0"/>
            <a:t>Carte occupation de sol</a:t>
          </a:r>
        </a:p>
      </dgm:t>
    </dgm:pt>
    <dgm:pt modelId="{C9474D29-9456-468E-9F55-401F9C9D0B1B}" type="parTrans" cxnId="{67A9F75C-2D2E-4A94-A473-BCECAA81CE28}">
      <dgm:prSet/>
      <dgm:spPr/>
      <dgm:t>
        <a:bodyPr/>
        <a:lstStyle/>
        <a:p>
          <a:endParaRPr lang="en-US" sz="2000"/>
        </a:p>
      </dgm:t>
    </dgm:pt>
    <dgm:pt modelId="{92C8811E-775C-4A58-95AA-F99725E72ADB}" type="sibTrans" cxnId="{67A9F75C-2D2E-4A94-A473-BCECAA81CE28}">
      <dgm:prSet/>
      <dgm:spPr/>
      <dgm:t>
        <a:bodyPr/>
        <a:lstStyle/>
        <a:p>
          <a:endParaRPr lang="en-US" sz="2000"/>
        </a:p>
      </dgm:t>
    </dgm:pt>
    <dgm:pt modelId="{A685D5C7-1CF5-4359-8755-4C8A155D10E7}">
      <dgm:prSet custT="1"/>
      <dgm:spPr/>
      <dgm:t>
        <a:bodyPr/>
        <a:lstStyle/>
        <a:p>
          <a:r>
            <a:rPr lang="fr-FR" sz="1800" noProof="0"/>
            <a:t>Alertes</a:t>
          </a:r>
        </a:p>
      </dgm:t>
    </dgm:pt>
    <dgm:pt modelId="{791B1336-A576-45AF-A3EF-084EA803360E}" type="parTrans" cxnId="{41655620-ED20-43A7-BD31-2CF122751310}">
      <dgm:prSet/>
      <dgm:spPr/>
      <dgm:t>
        <a:bodyPr/>
        <a:lstStyle/>
        <a:p>
          <a:endParaRPr lang="en-US" sz="2000"/>
        </a:p>
      </dgm:t>
    </dgm:pt>
    <dgm:pt modelId="{D1EC3264-C628-4CA1-A627-D68829E2B403}" type="sibTrans" cxnId="{41655620-ED20-43A7-BD31-2CF122751310}">
      <dgm:prSet/>
      <dgm:spPr/>
      <dgm:t>
        <a:bodyPr/>
        <a:lstStyle/>
        <a:p>
          <a:endParaRPr lang="en-US" sz="2000"/>
        </a:p>
      </dgm:t>
    </dgm:pt>
    <dgm:pt modelId="{1E7D024F-E8A2-4E6F-BE82-2E3750D8A099}">
      <dgm:prSet custT="1"/>
      <dgm:spPr/>
      <dgm:t>
        <a:bodyPr/>
        <a:lstStyle/>
        <a:p>
          <a:r>
            <a:rPr lang="fr-FR" sz="1800" noProof="0"/>
            <a:t>Images satellitaires</a:t>
          </a:r>
        </a:p>
      </dgm:t>
    </dgm:pt>
    <dgm:pt modelId="{417D58E0-38D5-4E77-B580-6D896CAE4003}" type="parTrans" cxnId="{34FCF734-53F5-4951-924D-B4CB07498340}">
      <dgm:prSet/>
      <dgm:spPr/>
      <dgm:t>
        <a:bodyPr/>
        <a:lstStyle/>
        <a:p>
          <a:endParaRPr lang="en-US" sz="2000"/>
        </a:p>
      </dgm:t>
    </dgm:pt>
    <dgm:pt modelId="{7379AE04-3B87-418F-965E-D27D12591EEA}" type="sibTrans" cxnId="{34FCF734-53F5-4951-924D-B4CB07498340}">
      <dgm:prSet/>
      <dgm:spPr/>
      <dgm:t>
        <a:bodyPr/>
        <a:lstStyle/>
        <a:p>
          <a:endParaRPr lang="en-US" sz="2000"/>
        </a:p>
      </dgm:t>
    </dgm:pt>
    <dgm:pt modelId="{C2A57B0D-0C36-45FC-A6EA-616B7BC32D6E}">
      <dgm:prSet custT="1"/>
      <dgm:spPr/>
      <dgm:t>
        <a:bodyPr/>
        <a:lstStyle/>
        <a:p>
          <a:r>
            <a:rPr lang="fr-FR" sz="1800" noProof="0"/>
            <a:t>Aires protégées et FC.</a:t>
          </a:r>
        </a:p>
      </dgm:t>
    </dgm:pt>
    <dgm:pt modelId="{5AB869C2-7705-4927-80F3-CC86AD57AC7C}" type="parTrans" cxnId="{F1F31B33-CDD1-40F8-9D6B-6FE58C5BF3EF}">
      <dgm:prSet/>
      <dgm:spPr/>
      <dgm:t>
        <a:bodyPr/>
        <a:lstStyle/>
        <a:p>
          <a:endParaRPr lang="en-US" sz="2000"/>
        </a:p>
      </dgm:t>
    </dgm:pt>
    <dgm:pt modelId="{9605AED3-02F2-4DB9-B263-CF88849F3EF3}" type="sibTrans" cxnId="{F1F31B33-CDD1-40F8-9D6B-6FE58C5BF3EF}">
      <dgm:prSet/>
      <dgm:spPr/>
      <dgm:t>
        <a:bodyPr/>
        <a:lstStyle/>
        <a:p>
          <a:endParaRPr lang="en-US" sz="2000"/>
        </a:p>
      </dgm:t>
    </dgm:pt>
    <dgm:pt modelId="{576CE31A-566A-48FB-83D2-F223DA81F5B0}">
      <dgm:prSet custT="1"/>
      <dgm:spPr/>
      <dgm:t>
        <a:bodyPr/>
        <a:lstStyle/>
        <a:p>
          <a:r>
            <a:rPr lang="fr-FR" sz="1800" noProof="0"/>
            <a:t>Couches administratives.</a:t>
          </a:r>
        </a:p>
      </dgm:t>
    </dgm:pt>
    <dgm:pt modelId="{A3C32AFA-8E01-4956-95CC-DB9B6713FC1D}" type="parTrans" cxnId="{0E92D866-EDE8-4C3E-9F2F-D68942B2C9F3}">
      <dgm:prSet/>
      <dgm:spPr/>
      <dgm:t>
        <a:bodyPr/>
        <a:lstStyle/>
        <a:p>
          <a:endParaRPr lang="en-US" sz="2000"/>
        </a:p>
      </dgm:t>
    </dgm:pt>
    <dgm:pt modelId="{7E4722FD-92A4-499C-92E8-6F930F2D677C}" type="sibTrans" cxnId="{0E92D866-EDE8-4C3E-9F2F-D68942B2C9F3}">
      <dgm:prSet/>
      <dgm:spPr/>
      <dgm:t>
        <a:bodyPr/>
        <a:lstStyle/>
        <a:p>
          <a:endParaRPr lang="en-US" sz="2000"/>
        </a:p>
      </dgm:t>
    </dgm:pt>
    <dgm:pt modelId="{467439AD-92BB-41A1-8F1A-AE370E8162EA}" type="pres">
      <dgm:prSet presAssocID="{F6AE3A60-A755-42F5-954D-3880FBB53DED}" presName="linear" presStyleCnt="0">
        <dgm:presLayoutVars>
          <dgm:animLvl val="lvl"/>
          <dgm:resizeHandles val="exact"/>
        </dgm:presLayoutVars>
      </dgm:prSet>
      <dgm:spPr/>
    </dgm:pt>
    <dgm:pt modelId="{BDE587D5-21EF-4314-95CF-C00B3420ED8A}" type="pres">
      <dgm:prSet presAssocID="{1892C321-FFDB-46C2-9C19-670758EBF10C}" presName="parentText" presStyleLbl="node1" presStyleIdx="0" presStyleCnt="1" custScaleY="149412" custLinFactNeighborX="7559" custLinFactNeighborY="-4945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1072EA64-F6B1-4C5E-84E5-B15000B18DBD}" type="pres">
      <dgm:prSet presAssocID="{1892C321-FFDB-46C2-9C19-670758EBF10C}" presName="childText" presStyleLbl="revTx" presStyleIdx="0" presStyleCnt="1" custScaleY="126656" custLinFactNeighborX="0" custLinFactNeighborY="-5262">
        <dgm:presLayoutVars>
          <dgm:bulletEnabled val="1"/>
        </dgm:presLayoutVars>
      </dgm:prSet>
      <dgm:spPr/>
    </dgm:pt>
  </dgm:ptLst>
  <dgm:cxnLst>
    <dgm:cxn modelId="{52F12E0C-161A-437D-9B48-D685D9BD4D8C}" type="presOf" srcId="{A32C2B8A-5D40-4C11-B1B8-7D7E1555CAF7}" destId="{1072EA64-F6B1-4C5E-84E5-B15000B18DBD}" srcOrd="0" destOrd="3" presId="urn:microsoft.com/office/officeart/2005/8/layout/vList2"/>
    <dgm:cxn modelId="{96DC3519-0D41-4F86-9C8A-CAAADBC28BD4}" type="presOf" srcId="{1892C321-FFDB-46C2-9C19-670758EBF10C}" destId="{BDE587D5-21EF-4314-95CF-C00B3420ED8A}" srcOrd="0" destOrd="0" presId="urn:microsoft.com/office/officeart/2005/8/layout/vList2"/>
    <dgm:cxn modelId="{41655620-ED20-43A7-BD31-2CF122751310}" srcId="{1892C321-FFDB-46C2-9C19-670758EBF10C}" destId="{A685D5C7-1CF5-4359-8755-4C8A155D10E7}" srcOrd="4" destOrd="0" parTransId="{791B1336-A576-45AF-A3EF-084EA803360E}" sibTransId="{D1EC3264-C628-4CA1-A627-D68829E2B403}"/>
    <dgm:cxn modelId="{F1F31B33-CDD1-40F8-9D6B-6FE58C5BF3EF}" srcId="{1892C321-FFDB-46C2-9C19-670758EBF10C}" destId="{C2A57B0D-0C36-45FC-A6EA-616B7BC32D6E}" srcOrd="1" destOrd="0" parTransId="{5AB869C2-7705-4927-80F3-CC86AD57AC7C}" sibTransId="{9605AED3-02F2-4DB9-B263-CF88849F3EF3}"/>
    <dgm:cxn modelId="{34FCF734-53F5-4951-924D-B4CB07498340}" srcId="{1892C321-FFDB-46C2-9C19-670758EBF10C}" destId="{1E7D024F-E8A2-4E6F-BE82-2E3750D8A099}" srcOrd="0" destOrd="0" parTransId="{417D58E0-38D5-4E77-B580-6D896CAE4003}" sibTransId="{7379AE04-3B87-418F-965E-D27D12591EEA}"/>
    <dgm:cxn modelId="{67A9F75C-2D2E-4A94-A473-BCECAA81CE28}" srcId="{1892C321-FFDB-46C2-9C19-670758EBF10C}" destId="{A32C2B8A-5D40-4C11-B1B8-7D7E1555CAF7}" srcOrd="3" destOrd="0" parTransId="{C9474D29-9456-468E-9F55-401F9C9D0B1B}" sibTransId="{92C8811E-775C-4A58-95AA-F99725E72ADB}"/>
    <dgm:cxn modelId="{0E92D866-EDE8-4C3E-9F2F-D68942B2C9F3}" srcId="{1892C321-FFDB-46C2-9C19-670758EBF10C}" destId="{576CE31A-566A-48FB-83D2-F223DA81F5B0}" srcOrd="2" destOrd="0" parTransId="{A3C32AFA-8E01-4956-95CC-DB9B6713FC1D}" sibTransId="{7E4722FD-92A4-499C-92E8-6F930F2D677C}"/>
    <dgm:cxn modelId="{0D6DEA4E-DE21-4214-B67E-D3A8ADEDC263}" type="presOf" srcId="{1E7D024F-E8A2-4E6F-BE82-2E3750D8A099}" destId="{1072EA64-F6B1-4C5E-84E5-B15000B18DBD}" srcOrd="0" destOrd="0" presId="urn:microsoft.com/office/officeart/2005/8/layout/vList2"/>
    <dgm:cxn modelId="{9080779A-7205-496F-B521-81FC2B05553F}" type="presOf" srcId="{576CE31A-566A-48FB-83D2-F223DA81F5B0}" destId="{1072EA64-F6B1-4C5E-84E5-B15000B18DBD}" srcOrd="0" destOrd="2" presId="urn:microsoft.com/office/officeart/2005/8/layout/vList2"/>
    <dgm:cxn modelId="{817FEC9F-96B2-461B-A281-4A5E79BC60DA}" srcId="{F6AE3A60-A755-42F5-954D-3880FBB53DED}" destId="{1892C321-FFDB-46C2-9C19-670758EBF10C}" srcOrd="0" destOrd="0" parTransId="{89C87CC4-30DF-433A-AB90-0A35F6D4B7FD}" sibTransId="{0C0AEE75-F614-4338-9E29-7F92D28B086B}"/>
    <dgm:cxn modelId="{CD1404D6-E49A-4D04-9B06-0E308E9D4618}" type="presOf" srcId="{A685D5C7-1CF5-4359-8755-4C8A155D10E7}" destId="{1072EA64-F6B1-4C5E-84E5-B15000B18DBD}" srcOrd="0" destOrd="4" presId="urn:microsoft.com/office/officeart/2005/8/layout/vList2"/>
    <dgm:cxn modelId="{76FC7FE5-3A57-4519-9B0C-D30B4B2B8EA7}" type="presOf" srcId="{F6AE3A60-A755-42F5-954D-3880FBB53DED}" destId="{467439AD-92BB-41A1-8F1A-AE370E8162EA}" srcOrd="0" destOrd="0" presId="urn:microsoft.com/office/officeart/2005/8/layout/vList2"/>
    <dgm:cxn modelId="{C7F4CFE8-5456-4E7F-B584-6FBB58DCC8B3}" type="presOf" srcId="{C2A57B0D-0C36-45FC-A6EA-616B7BC32D6E}" destId="{1072EA64-F6B1-4C5E-84E5-B15000B18DBD}" srcOrd="0" destOrd="1" presId="urn:microsoft.com/office/officeart/2005/8/layout/vList2"/>
    <dgm:cxn modelId="{43DE2514-127C-4D97-84C4-5A2243A60FA4}" type="presParOf" srcId="{467439AD-92BB-41A1-8F1A-AE370E8162EA}" destId="{BDE587D5-21EF-4314-95CF-C00B3420ED8A}" srcOrd="0" destOrd="0" presId="urn:microsoft.com/office/officeart/2005/8/layout/vList2"/>
    <dgm:cxn modelId="{B921EEC8-FCC2-4116-A086-C9BA3E14FFE0}" type="presParOf" srcId="{467439AD-92BB-41A1-8F1A-AE370E8162EA}" destId="{1072EA64-F6B1-4C5E-84E5-B15000B18DB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AE3A60-A755-42F5-954D-3880FBB53D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92C321-FFDB-46C2-9C19-670758EBF10C}">
      <dgm:prSet custT="1"/>
      <dgm:spPr>
        <a:solidFill>
          <a:srgbClr val="5B9BD5"/>
        </a:solidFill>
      </dgm:spPr>
      <dgm:t>
        <a:bodyPr/>
        <a:lstStyle/>
        <a:p>
          <a:r>
            <a:rPr lang="fr-F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Géoportail</a:t>
          </a:r>
          <a:endParaRPr lang="en-U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C87CC4-30DF-433A-AB90-0A35F6D4B7FD}" type="parTrans" cxnId="{817FEC9F-96B2-461B-A281-4A5E79BC60DA}">
      <dgm:prSet/>
      <dgm:spPr/>
      <dgm:t>
        <a:bodyPr/>
        <a:lstStyle/>
        <a:p>
          <a:endParaRPr lang="en-US" sz="1400"/>
        </a:p>
      </dgm:t>
    </dgm:pt>
    <dgm:pt modelId="{0C0AEE75-F614-4338-9E29-7F92D28B086B}" type="sibTrans" cxnId="{817FEC9F-96B2-461B-A281-4A5E79BC60DA}">
      <dgm:prSet/>
      <dgm:spPr/>
      <dgm:t>
        <a:bodyPr/>
        <a:lstStyle/>
        <a:p>
          <a:endParaRPr lang="en-US" sz="1400"/>
        </a:p>
      </dgm:t>
    </dgm:pt>
    <dgm:pt modelId="{6CE74727-204D-48CB-A625-15A5771140E7}">
      <dgm:prSet custT="1"/>
      <dgm:spPr/>
      <dgm:t>
        <a:bodyPr/>
        <a:lstStyle/>
        <a:p>
          <a:r>
            <a:rPr lang="fr-FR" sz="1800" noProof="0"/>
            <a:t>Accès utilisateurs</a:t>
          </a:r>
        </a:p>
      </dgm:t>
    </dgm:pt>
    <dgm:pt modelId="{31EB8CC1-42E2-426A-82C7-9BB63798A99D}" type="parTrans" cxnId="{CD805E83-3045-40E9-9256-7B55DA734CCC}">
      <dgm:prSet/>
      <dgm:spPr/>
      <dgm:t>
        <a:bodyPr/>
        <a:lstStyle/>
        <a:p>
          <a:endParaRPr lang="en-US" sz="2000"/>
        </a:p>
      </dgm:t>
    </dgm:pt>
    <dgm:pt modelId="{75048FDD-1696-493F-85BE-CB18A3D45BAB}" type="sibTrans" cxnId="{CD805E83-3045-40E9-9256-7B55DA734CCC}">
      <dgm:prSet/>
      <dgm:spPr/>
      <dgm:t>
        <a:bodyPr/>
        <a:lstStyle/>
        <a:p>
          <a:endParaRPr lang="en-US" sz="2000"/>
        </a:p>
      </dgm:t>
    </dgm:pt>
    <dgm:pt modelId="{A60845F0-297C-40B9-9313-3AD9E7C3E19E}">
      <dgm:prSet custT="1"/>
      <dgm:spPr/>
      <dgm:t>
        <a:bodyPr/>
        <a:lstStyle/>
        <a:p>
          <a:r>
            <a:rPr lang="fr-FR" sz="1800" noProof="0"/>
            <a:t>Dashboard</a:t>
          </a:r>
        </a:p>
      </dgm:t>
    </dgm:pt>
    <dgm:pt modelId="{BEBB7CD2-4D5C-4603-A1BB-E6578FA1D7AE}" type="parTrans" cxnId="{BCB8D29B-23D3-4661-B2C2-F43E60EEB870}">
      <dgm:prSet/>
      <dgm:spPr/>
      <dgm:t>
        <a:bodyPr/>
        <a:lstStyle/>
        <a:p>
          <a:endParaRPr lang="en-US" sz="2000"/>
        </a:p>
      </dgm:t>
    </dgm:pt>
    <dgm:pt modelId="{E47FBEDA-6608-49AA-886A-822238F73E3D}" type="sibTrans" cxnId="{BCB8D29B-23D3-4661-B2C2-F43E60EEB870}">
      <dgm:prSet/>
      <dgm:spPr/>
      <dgm:t>
        <a:bodyPr/>
        <a:lstStyle/>
        <a:p>
          <a:endParaRPr lang="en-US" sz="2000"/>
        </a:p>
      </dgm:t>
    </dgm:pt>
    <dgm:pt modelId="{737FC5C5-7D41-4D4D-B7A8-992DFC1171D2}">
      <dgm:prSet custT="1"/>
      <dgm:spPr/>
      <dgm:t>
        <a:bodyPr/>
        <a:lstStyle/>
        <a:p>
          <a:r>
            <a:rPr lang="fr-FR" sz="1800" noProof="0"/>
            <a:t>Module de paiement </a:t>
          </a:r>
        </a:p>
      </dgm:t>
    </dgm:pt>
    <dgm:pt modelId="{02D78D86-90D2-4401-A548-CC63F41C0C23}" type="parTrans" cxnId="{7028FFC1-D7D4-4C8F-AB62-63E0F242DD30}">
      <dgm:prSet/>
      <dgm:spPr/>
      <dgm:t>
        <a:bodyPr/>
        <a:lstStyle/>
        <a:p>
          <a:endParaRPr lang="en-US" sz="2000"/>
        </a:p>
      </dgm:t>
    </dgm:pt>
    <dgm:pt modelId="{76B4A950-6349-43E6-BB3A-B5C47BCC22AF}" type="sibTrans" cxnId="{7028FFC1-D7D4-4C8F-AB62-63E0F242DD30}">
      <dgm:prSet/>
      <dgm:spPr/>
      <dgm:t>
        <a:bodyPr/>
        <a:lstStyle/>
        <a:p>
          <a:endParaRPr lang="en-US" sz="2000"/>
        </a:p>
      </dgm:t>
    </dgm:pt>
    <dgm:pt modelId="{C4C5355D-1548-4C6E-A620-AF980A767DC7}">
      <dgm:prSet custT="1"/>
      <dgm:spPr/>
      <dgm:t>
        <a:bodyPr/>
        <a:lstStyle/>
        <a:p>
          <a:r>
            <a:rPr lang="fr-FR" sz="1800" noProof="0"/>
            <a:t>Export de données</a:t>
          </a:r>
        </a:p>
      </dgm:t>
    </dgm:pt>
    <dgm:pt modelId="{B6C4EF80-5D6A-477E-BF1F-ED8D6D708C92}" type="parTrans" cxnId="{5AB2F876-7489-415E-8872-3E1A8579B1EC}">
      <dgm:prSet/>
      <dgm:spPr/>
      <dgm:t>
        <a:bodyPr/>
        <a:lstStyle/>
        <a:p>
          <a:endParaRPr lang="en-US" sz="2000"/>
        </a:p>
      </dgm:t>
    </dgm:pt>
    <dgm:pt modelId="{22E91B57-DA4B-4165-A7AE-EA6A5ED91E5D}" type="sibTrans" cxnId="{5AB2F876-7489-415E-8872-3E1A8579B1EC}">
      <dgm:prSet/>
      <dgm:spPr/>
      <dgm:t>
        <a:bodyPr/>
        <a:lstStyle/>
        <a:p>
          <a:endParaRPr lang="en-US" sz="2000"/>
        </a:p>
      </dgm:t>
    </dgm:pt>
    <dgm:pt modelId="{467439AD-92BB-41A1-8F1A-AE370E8162EA}" type="pres">
      <dgm:prSet presAssocID="{F6AE3A60-A755-42F5-954D-3880FBB53DED}" presName="linear" presStyleCnt="0">
        <dgm:presLayoutVars>
          <dgm:animLvl val="lvl"/>
          <dgm:resizeHandles val="exact"/>
        </dgm:presLayoutVars>
      </dgm:prSet>
      <dgm:spPr/>
    </dgm:pt>
    <dgm:pt modelId="{BDE587D5-21EF-4314-95CF-C00B3420ED8A}" type="pres">
      <dgm:prSet presAssocID="{1892C321-FFDB-46C2-9C19-670758EBF10C}" presName="parentText" presStyleLbl="node1" presStyleIdx="0" presStyleCnt="1" custScaleY="48462" custLinFactNeighborX="3452" custLinFactNeighborY="-52247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B3B2FC69-C158-4BBF-A728-7EAD2FE299AD}" type="pres">
      <dgm:prSet presAssocID="{1892C321-FFDB-46C2-9C19-670758EBF10C}" presName="childText" presStyleLbl="revTx" presStyleIdx="0" presStyleCnt="1" custLinFactNeighborY="-19382">
        <dgm:presLayoutVars>
          <dgm:bulletEnabled val="1"/>
        </dgm:presLayoutVars>
      </dgm:prSet>
      <dgm:spPr/>
    </dgm:pt>
  </dgm:ptLst>
  <dgm:cxnLst>
    <dgm:cxn modelId="{96DC3519-0D41-4F86-9C8A-CAAADBC28BD4}" type="presOf" srcId="{1892C321-FFDB-46C2-9C19-670758EBF10C}" destId="{BDE587D5-21EF-4314-95CF-C00B3420ED8A}" srcOrd="0" destOrd="0" presId="urn:microsoft.com/office/officeart/2005/8/layout/vList2"/>
    <dgm:cxn modelId="{02C48D1B-A241-459A-9E5A-A91977C5C73F}" type="presOf" srcId="{737FC5C5-7D41-4D4D-B7A8-992DFC1171D2}" destId="{B3B2FC69-C158-4BBF-A728-7EAD2FE299AD}" srcOrd="0" destOrd="3" presId="urn:microsoft.com/office/officeart/2005/8/layout/vList2"/>
    <dgm:cxn modelId="{CABF5F5F-4236-4960-AD74-09A4E3A10126}" type="presOf" srcId="{6CE74727-204D-48CB-A625-15A5771140E7}" destId="{B3B2FC69-C158-4BBF-A728-7EAD2FE299AD}" srcOrd="0" destOrd="0" presId="urn:microsoft.com/office/officeart/2005/8/layout/vList2"/>
    <dgm:cxn modelId="{5AB2F876-7489-415E-8872-3E1A8579B1EC}" srcId="{1892C321-FFDB-46C2-9C19-670758EBF10C}" destId="{C4C5355D-1548-4C6E-A620-AF980A767DC7}" srcOrd="2" destOrd="0" parTransId="{B6C4EF80-5D6A-477E-BF1F-ED8D6D708C92}" sibTransId="{22E91B57-DA4B-4165-A7AE-EA6A5ED91E5D}"/>
    <dgm:cxn modelId="{CD805E83-3045-40E9-9256-7B55DA734CCC}" srcId="{1892C321-FFDB-46C2-9C19-670758EBF10C}" destId="{6CE74727-204D-48CB-A625-15A5771140E7}" srcOrd="0" destOrd="0" parTransId="{31EB8CC1-42E2-426A-82C7-9BB63798A99D}" sibTransId="{75048FDD-1696-493F-85BE-CB18A3D45BAB}"/>
    <dgm:cxn modelId="{BCB8D29B-23D3-4661-B2C2-F43E60EEB870}" srcId="{1892C321-FFDB-46C2-9C19-670758EBF10C}" destId="{A60845F0-297C-40B9-9313-3AD9E7C3E19E}" srcOrd="1" destOrd="0" parTransId="{BEBB7CD2-4D5C-4603-A1BB-E6578FA1D7AE}" sibTransId="{E47FBEDA-6608-49AA-886A-822238F73E3D}"/>
    <dgm:cxn modelId="{15E1C99D-13F1-449D-8805-ECEE132B2AC3}" type="presOf" srcId="{A60845F0-297C-40B9-9313-3AD9E7C3E19E}" destId="{B3B2FC69-C158-4BBF-A728-7EAD2FE299AD}" srcOrd="0" destOrd="1" presId="urn:microsoft.com/office/officeart/2005/8/layout/vList2"/>
    <dgm:cxn modelId="{817FEC9F-96B2-461B-A281-4A5E79BC60DA}" srcId="{F6AE3A60-A755-42F5-954D-3880FBB53DED}" destId="{1892C321-FFDB-46C2-9C19-670758EBF10C}" srcOrd="0" destOrd="0" parTransId="{89C87CC4-30DF-433A-AB90-0A35F6D4B7FD}" sibTransId="{0C0AEE75-F614-4338-9E29-7F92D28B086B}"/>
    <dgm:cxn modelId="{7028FFC1-D7D4-4C8F-AB62-63E0F242DD30}" srcId="{1892C321-FFDB-46C2-9C19-670758EBF10C}" destId="{737FC5C5-7D41-4D4D-B7A8-992DFC1171D2}" srcOrd="3" destOrd="0" parTransId="{02D78D86-90D2-4401-A548-CC63F41C0C23}" sibTransId="{76B4A950-6349-43E6-BB3A-B5C47BCC22AF}"/>
    <dgm:cxn modelId="{BBDEECC9-46D2-458E-9434-9662FC9B0FB9}" type="presOf" srcId="{C4C5355D-1548-4C6E-A620-AF980A767DC7}" destId="{B3B2FC69-C158-4BBF-A728-7EAD2FE299AD}" srcOrd="0" destOrd="2" presId="urn:microsoft.com/office/officeart/2005/8/layout/vList2"/>
    <dgm:cxn modelId="{76FC7FE5-3A57-4519-9B0C-D30B4B2B8EA7}" type="presOf" srcId="{F6AE3A60-A755-42F5-954D-3880FBB53DED}" destId="{467439AD-92BB-41A1-8F1A-AE370E8162EA}" srcOrd="0" destOrd="0" presId="urn:microsoft.com/office/officeart/2005/8/layout/vList2"/>
    <dgm:cxn modelId="{43DE2514-127C-4D97-84C4-5A2243A60FA4}" type="presParOf" srcId="{467439AD-92BB-41A1-8F1A-AE370E8162EA}" destId="{BDE587D5-21EF-4314-95CF-C00B3420ED8A}" srcOrd="0" destOrd="0" presId="urn:microsoft.com/office/officeart/2005/8/layout/vList2"/>
    <dgm:cxn modelId="{8C6F2169-E772-4B51-A851-E185A973DB21}" type="presParOf" srcId="{467439AD-92BB-41A1-8F1A-AE370E8162EA}" destId="{B3B2FC69-C158-4BBF-A728-7EAD2FE299A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AE3A60-A755-42F5-954D-3880FBB53D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92C321-FFDB-46C2-9C19-670758EBF10C}">
      <dgm:prSet custT="1"/>
      <dgm:spPr>
        <a:solidFill>
          <a:srgbClr val="4BC174"/>
        </a:solidFill>
        <a:ln>
          <a:solidFill>
            <a:srgbClr val="4BC174"/>
          </a:solidFill>
        </a:ln>
      </dgm:spPr>
      <dgm:t>
        <a:bodyPr/>
        <a:lstStyle/>
        <a:p>
          <a:r>
            <a:rPr lang="fr-F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Services d’analyse</a:t>
          </a:r>
          <a:endParaRPr lang="en-U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C87CC4-30DF-433A-AB90-0A35F6D4B7FD}" type="parTrans" cxnId="{817FEC9F-96B2-461B-A281-4A5E79BC60DA}">
      <dgm:prSet/>
      <dgm:spPr/>
      <dgm:t>
        <a:bodyPr/>
        <a:lstStyle/>
        <a:p>
          <a:endParaRPr lang="en-US" sz="1200"/>
        </a:p>
      </dgm:t>
    </dgm:pt>
    <dgm:pt modelId="{0C0AEE75-F614-4338-9E29-7F92D28B086B}" type="sibTrans" cxnId="{817FEC9F-96B2-461B-A281-4A5E79BC60DA}">
      <dgm:prSet/>
      <dgm:spPr/>
      <dgm:t>
        <a:bodyPr/>
        <a:lstStyle/>
        <a:p>
          <a:endParaRPr lang="en-US" sz="1200"/>
        </a:p>
      </dgm:t>
    </dgm:pt>
    <dgm:pt modelId="{6CE74727-204D-48CB-A625-15A5771140E7}">
      <dgm:prSet custT="1"/>
      <dgm:spPr/>
      <dgm:t>
        <a:bodyPr/>
        <a:lstStyle/>
        <a:p>
          <a:r>
            <a:rPr lang="fr-FR" sz="1800" noProof="0"/>
            <a:t>Vérification des Alertes</a:t>
          </a:r>
        </a:p>
      </dgm:t>
    </dgm:pt>
    <dgm:pt modelId="{31EB8CC1-42E2-426A-82C7-9BB63798A99D}" type="parTrans" cxnId="{CD805E83-3045-40E9-9256-7B55DA734CCC}">
      <dgm:prSet/>
      <dgm:spPr/>
      <dgm:t>
        <a:bodyPr/>
        <a:lstStyle/>
        <a:p>
          <a:endParaRPr lang="en-US"/>
        </a:p>
      </dgm:t>
    </dgm:pt>
    <dgm:pt modelId="{75048FDD-1696-493F-85BE-CB18A3D45BAB}" type="sibTrans" cxnId="{CD805E83-3045-40E9-9256-7B55DA734CCC}">
      <dgm:prSet/>
      <dgm:spPr/>
      <dgm:t>
        <a:bodyPr/>
        <a:lstStyle/>
        <a:p>
          <a:endParaRPr lang="en-US"/>
        </a:p>
      </dgm:t>
    </dgm:pt>
    <dgm:pt modelId="{7F3CDDD3-F298-4216-BF62-3EC08B0B45E6}">
      <dgm:prSet custT="1"/>
      <dgm:spPr/>
      <dgm:t>
        <a:bodyPr/>
        <a:lstStyle/>
        <a:p>
          <a:endParaRPr lang="fr-FR" sz="1800" noProof="0"/>
        </a:p>
      </dgm:t>
    </dgm:pt>
    <dgm:pt modelId="{EC97CC0D-1799-425A-82AE-C205CA4944F3}" type="parTrans" cxnId="{9864A880-4623-40B3-950B-384A8568CEF3}">
      <dgm:prSet/>
      <dgm:spPr/>
      <dgm:t>
        <a:bodyPr/>
        <a:lstStyle/>
        <a:p>
          <a:endParaRPr lang="en-US"/>
        </a:p>
      </dgm:t>
    </dgm:pt>
    <dgm:pt modelId="{AAC8CF81-6038-4F09-B264-5E26F76414CF}" type="sibTrans" cxnId="{9864A880-4623-40B3-950B-384A8568CEF3}">
      <dgm:prSet/>
      <dgm:spPr/>
      <dgm:t>
        <a:bodyPr/>
        <a:lstStyle/>
        <a:p>
          <a:endParaRPr lang="en-US"/>
        </a:p>
      </dgm:t>
    </dgm:pt>
    <dgm:pt modelId="{E9970FDD-02F0-426B-A09D-59EB7A74C45A}">
      <dgm:prSet custT="1"/>
      <dgm:spPr/>
      <dgm:t>
        <a:bodyPr/>
        <a:lstStyle/>
        <a:p>
          <a:endParaRPr lang="fr-FR" sz="1800" noProof="0"/>
        </a:p>
      </dgm:t>
    </dgm:pt>
    <dgm:pt modelId="{B5BF1AB2-C97C-4CD6-BEDE-25DE36254DDD}" type="parTrans" cxnId="{B0410853-7C9C-4E3C-90FC-A3CCAF340D3B}">
      <dgm:prSet/>
      <dgm:spPr/>
      <dgm:t>
        <a:bodyPr/>
        <a:lstStyle/>
        <a:p>
          <a:endParaRPr lang="en-US"/>
        </a:p>
      </dgm:t>
    </dgm:pt>
    <dgm:pt modelId="{41E32794-89A8-4127-ADC5-D22EE63F47FE}" type="sibTrans" cxnId="{B0410853-7C9C-4E3C-90FC-A3CCAF340D3B}">
      <dgm:prSet/>
      <dgm:spPr/>
      <dgm:t>
        <a:bodyPr/>
        <a:lstStyle/>
        <a:p>
          <a:endParaRPr lang="en-US"/>
        </a:p>
      </dgm:t>
    </dgm:pt>
    <dgm:pt modelId="{8AD2B523-3ECA-4247-9DAC-B62C07695CE1}">
      <dgm:prSet custT="1"/>
      <dgm:spPr/>
      <dgm:t>
        <a:bodyPr/>
        <a:lstStyle/>
        <a:p>
          <a:r>
            <a:rPr lang="fr-FR" sz="1800" noProof="0"/>
            <a:t>Risque de déforestation</a:t>
          </a:r>
        </a:p>
      </dgm:t>
    </dgm:pt>
    <dgm:pt modelId="{458BF354-E923-4898-AA0F-56A7E78D6649}" type="parTrans" cxnId="{247C92A3-3EAA-4D35-B0B6-A2D2F61EC28F}">
      <dgm:prSet/>
      <dgm:spPr/>
      <dgm:t>
        <a:bodyPr/>
        <a:lstStyle/>
        <a:p>
          <a:endParaRPr lang="en-US"/>
        </a:p>
      </dgm:t>
    </dgm:pt>
    <dgm:pt modelId="{79F4CC74-7B1B-48F7-BBD8-127889831447}" type="sibTrans" cxnId="{247C92A3-3EAA-4D35-B0B6-A2D2F61EC28F}">
      <dgm:prSet/>
      <dgm:spPr/>
      <dgm:t>
        <a:bodyPr/>
        <a:lstStyle/>
        <a:p>
          <a:endParaRPr lang="en-US"/>
        </a:p>
      </dgm:t>
    </dgm:pt>
    <dgm:pt modelId="{D724C1CE-C7AC-46BC-94CF-80602C5576E0}">
      <dgm:prSet custT="1"/>
      <dgm:spPr/>
      <dgm:t>
        <a:bodyPr/>
        <a:lstStyle/>
        <a:p>
          <a:r>
            <a:rPr lang="fr-FR" sz="1800" noProof="0"/>
            <a:t>Analyse d’utilisation de sol</a:t>
          </a:r>
        </a:p>
      </dgm:t>
    </dgm:pt>
    <dgm:pt modelId="{B546ED0C-18F4-4F7B-A676-017B4300A3E6}" type="parTrans" cxnId="{3532ED84-0E29-498B-AC9D-6F525F06F158}">
      <dgm:prSet/>
      <dgm:spPr/>
      <dgm:t>
        <a:bodyPr/>
        <a:lstStyle/>
        <a:p>
          <a:endParaRPr lang="en-US"/>
        </a:p>
      </dgm:t>
    </dgm:pt>
    <dgm:pt modelId="{E92AA2AB-7239-4095-9679-E671F4EF06CF}" type="sibTrans" cxnId="{3532ED84-0E29-498B-AC9D-6F525F06F158}">
      <dgm:prSet/>
      <dgm:spPr/>
      <dgm:t>
        <a:bodyPr/>
        <a:lstStyle/>
        <a:p>
          <a:endParaRPr lang="en-US"/>
        </a:p>
      </dgm:t>
    </dgm:pt>
    <dgm:pt modelId="{F9D632FE-5044-4A51-AA78-86440F8EB4E2}">
      <dgm:prSet custT="1"/>
      <dgm:spPr/>
      <dgm:t>
        <a:bodyPr/>
        <a:lstStyle/>
        <a:p>
          <a:r>
            <a:rPr lang="fr-FR" sz="1800" noProof="0"/>
            <a:t>Requêtes spatiales des AOI</a:t>
          </a:r>
        </a:p>
      </dgm:t>
    </dgm:pt>
    <dgm:pt modelId="{BB4BCC59-0225-4C91-B463-437A02994ED0}" type="parTrans" cxnId="{6ACF7744-81C6-4A5E-B5AA-D4A790932A57}">
      <dgm:prSet/>
      <dgm:spPr/>
      <dgm:t>
        <a:bodyPr/>
        <a:lstStyle/>
        <a:p>
          <a:endParaRPr lang="en-US"/>
        </a:p>
      </dgm:t>
    </dgm:pt>
    <dgm:pt modelId="{05F90FF1-91C4-4880-B407-E080421B6CCD}" type="sibTrans" cxnId="{6ACF7744-81C6-4A5E-B5AA-D4A790932A57}">
      <dgm:prSet/>
      <dgm:spPr/>
      <dgm:t>
        <a:bodyPr/>
        <a:lstStyle/>
        <a:p>
          <a:endParaRPr lang="en-US"/>
        </a:p>
      </dgm:t>
    </dgm:pt>
    <dgm:pt modelId="{BE6B0983-BA89-440B-8528-B189C35FF030}">
      <dgm:prSet custT="1"/>
      <dgm:spPr/>
      <dgm:t>
        <a:bodyPr/>
        <a:lstStyle/>
        <a:p>
          <a:r>
            <a:rPr lang="fr-FR" sz="1800" noProof="0"/>
            <a:t>Collecte de données</a:t>
          </a:r>
        </a:p>
      </dgm:t>
    </dgm:pt>
    <dgm:pt modelId="{2C89610C-7E6E-44CD-BF07-330006D9DC8F}" type="parTrans" cxnId="{F9D0093A-069D-40EB-A75B-7151D7A6826C}">
      <dgm:prSet/>
      <dgm:spPr/>
      <dgm:t>
        <a:bodyPr/>
        <a:lstStyle/>
        <a:p>
          <a:endParaRPr lang="en-US"/>
        </a:p>
      </dgm:t>
    </dgm:pt>
    <dgm:pt modelId="{3BCE469C-F54E-478B-AA58-2E9BFC80BBDB}" type="sibTrans" cxnId="{F9D0093A-069D-40EB-A75B-7151D7A6826C}">
      <dgm:prSet/>
      <dgm:spPr/>
      <dgm:t>
        <a:bodyPr/>
        <a:lstStyle/>
        <a:p>
          <a:endParaRPr lang="en-US"/>
        </a:p>
      </dgm:t>
    </dgm:pt>
    <dgm:pt modelId="{467439AD-92BB-41A1-8F1A-AE370E8162EA}" type="pres">
      <dgm:prSet presAssocID="{F6AE3A60-A755-42F5-954D-3880FBB53DED}" presName="linear" presStyleCnt="0">
        <dgm:presLayoutVars>
          <dgm:animLvl val="lvl"/>
          <dgm:resizeHandles val="exact"/>
        </dgm:presLayoutVars>
      </dgm:prSet>
      <dgm:spPr/>
    </dgm:pt>
    <dgm:pt modelId="{BDE587D5-21EF-4314-95CF-C00B3420ED8A}" type="pres">
      <dgm:prSet presAssocID="{1892C321-FFDB-46C2-9C19-670758EBF10C}" presName="parentText" presStyleLbl="node1" presStyleIdx="0" presStyleCnt="1" custScaleY="52282" custLinFactNeighborX="643" custLinFactNeighborY="-5003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B3B2FC69-C158-4BBF-A728-7EAD2FE299AD}" type="pres">
      <dgm:prSet presAssocID="{1892C321-FFDB-46C2-9C19-670758EBF10C}" presName="childText" presStyleLbl="revTx" presStyleIdx="0" presStyleCnt="1" custScaleY="75375" custLinFactNeighborX="-1128" custLinFactNeighborY="4735">
        <dgm:presLayoutVars>
          <dgm:bulletEnabled val="1"/>
        </dgm:presLayoutVars>
      </dgm:prSet>
      <dgm:spPr/>
    </dgm:pt>
  </dgm:ptLst>
  <dgm:cxnLst>
    <dgm:cxn modelId="{96DC3519-0D41-4F86-9C8A-CAAADBC28BD4}" type="presOf" srcId="{1892C321-FFDB-46C2-9C19-670758EBF10C}" destId="{BDE587D5-21EF-4314-95CF-C00B3420ED8A}" srcOrd="0" destOrd="0" presId="urn:microsoft.com/office/officeart/2005/8/layout/vList2"/>
    <dgm:cxn modelId="{F9D0093A-069D-40EB-A75B-7151D7A6826C}" srcId="{1892C321-FFDB-46C2-9C19-670758EBF10C}" destId="{BE6B0983-BA89-440B-8528-B189C35FF030}" srcOrd="4" destOrd="0" parTransId="{2C89610C-7E6E-44CD-BF07-330006D9DC8F}" sibTransId="{3BCE469C-F54E-478B-AA58-2E9BFC80BBDB}"/>
    <dgm:cxn modelId="{CABF5F5F-4236-4960-AD74-09A4E3A10126}" type="presOf" srcId="{6CE74727-204D-48CB-A625-15A5771140E7}" destId="{B3B2FC69-C158-4BBF-A728-7EAD2FE299AD}" srcOrd="0" destOrd="2" presId="urn:microsoft.com/office/officeart/2005/8/layout/vList2"/>
    <dgm:cxn modelId="{6ACF7744-81C6-4A5E-B5AA-D4A790932A57}" srcId="{1892C321-FFDB-46C2-9C19-670758EBF10C}" destId="{F9D632FE-5044-4A51-AA78-86440F8EB4E2}" srcOrd="3" destOrd="0" parTransId="{BB4BCC59-0225-4C91-B463-437A02994ED0}" sibTransId="{05F90FF1-91C4-4880-B407-E080421B6CCD}"/>
    <dgm:cxn modelId="{B0410853-7C9C-4E3C-90FC-A3CCAF340D3B}" srcId="{1892C321-FFDB-46C2-9C19-670758EBF10C}" destId="{E9970FDD-02F0-426B-A09D-59EB7A74C45A}" srcOrd="5" destOrd="0" parTransId="{B5BF1AB2-C97C-4CD6-BEDE-25DE36254DDD}" sibTransId="{41E32794-89A8-4127-ADC5-D22EE63F47FE}"/>
    <dgm:cxn modelId="{11F6B37C-D8CC-4FEC-91EE-64AF609760DE}" type="presOf" srcId="{BE6B0983-BA89-440B-8528-B189C35FF030}" destId="{B3B2FC69-C158-4BBF-A728-7EAD2FE299AD}" srcOrd="0" destOrd="4" presId="urn:microsoft.com/office/officeart/2005/8/layout/vList2"/>
    <dgm:cxn modelId="{9864A880-4623-40B3-950B-384A8568CEF3}" srcId="{1892C321-FFDB-46C2-9C19-670758EBF10C}" destId="{7F3CDDD3-F298-4216-BF62-3EC08B0B45E6}" srcOrd="6" destOrd="0" parTransId="{EC97CC0D-1799-425A-82AE-C205CA4944F3}" sibTransId="{AAC8CF81-6038-4F09-B264-5E26F76414CF}"/>
    <dgm:cxn modelId="{CD805E83-3045-40E9-9256-7B55DA734CCC}" srcId="{1892C321-FFDB-46C2-9C19-670758EBF10C}" destId="{6CE74727-204D-48CB-A625-15A5771140E7}" srcOrd="2" destOrd="0" parTransId="{31EB8CC1-42E2-426A-82C7-9BB63798A99D}" sibTransId="{75048FDD-1696-493F-85BE-CB18A3D45BAB}"/>
    <dgm:cxn modelId="{3532ED84-0E29-498B-AC9D-6F525F06F158}" srcId="{1892C321-FFDB-46C2-9C19-670758EBF10C}" destId="{D724C1CE-C7AC-46BC-94CF-80602C5576E0}" srcOrd="0" destOrd="0" parTransId="{B546ED0C-18F4-4F7B-A676-017B4300A3E6}" sibTransId="{E92AA2AB-7239-4095-9679-E671F4EF06CF}"/>
    <dgm:cxn modelId="{817FEC9F-96B2-461B-A281-4A5E79BC60DA}" srcId="{F6AE3A60-A755-42F5-954D-3880FBB53DED}" destId="{1892C321-FFDB-46C2-9C19-670758EBF10C}" srcOrd="0" destOrd="0" parTransId="{89C87CC4-30DF-433A-AB90-0A35F6D4B7FD}" sibTransId="{0C0AEE75-F614-4338-9E29-7F92D28B086B}"/>
    <dgm:cxn modelId="{247C92A3-3EAA-4D35-B0B6-A2D2F61EC28F}" srcId="{1892C321-FFDB-46C2-9C19-670758EBF10C}" destId="{8AD2B523-3ECA-4247-9DAC-B62C07695CE1}" srcOrd="1" destOrd="0" parTransId="{458BF354-E923-4898-AA0F-56A7E78D6649}" sibTransId="{79F4CC74-7B1B-48F7-BBD8-127889831447}"/>
    <dgm:cxn modelId="{7B9636C5-DFE5-4852-94C7-6EE2C9CED20D}" type="presOf" srcId="{E9970FDD-02F0-426B-A09D-59EB7A74C45A}" destId="{B3B2FC69-C158-4BBF-A728-7EAD2FE299AD}" srcOrd="0" destOrd="5" presId="urn:microsoft.com/office/officeart/2005/8/layout/vList2"/>
    <dgm:cxn modelId="{58A099DC-890F-4E4D-8842-69CDBE592B78}" type="presOf" srcId="{7F3CDDD3-F298-4216-BF62-3EC08B0B45E6}" destId="{B3B2FC69-C158-4BBF-A728-7EAD2FE299AD}" srcOrd="0" destOrd="6" presId="urn:microsoft.com/office/officeart/2005/8/layout/vList2"/>
    <dgm:cxn modelId="{851AC8DF-4DF0-4CE9-B863-027C495C630C}" type="presOf" srcId="{F9D632FE-5044-4A51-AA78-86440F8EB4E2}" destId="{B3B2FC69-C158-4BBF-A728-7EAD2FE299AD}" srcOrd="0" destOrd="3" presId="urn:microsoft.com/office/officeart/2005/8/layout/vList2"/>
    <dgm:cxn modelId="{0E8018E0-326E-4E48-8F31-5981919EB703}" type="presOf" srcId="{D724C1CE-C7AC-46BC-94CF-80602C5576E0}" destId="{B3B2FC69-C158-4BBF-A728-7EAD2FE299AD}" srcOrd="0" destOrd="0" presId="urn:microsoft.com/office/officeart/2005/8/layout/vList2"/>
    <dgm:cxn modelId="{76FC7FE5-3A57-4519-9B0C-D30B4B2B8EA7}" type="presOf" srcId="{F6AE3A60-A755-42F5-954D-3880FBB53DED}" destId="{467439AD-92BB-41A1-8F1A-AE370E8162EA}" srcOrd="0" destOrd="0" presId="urn:microsoft.com/office/officeart/2005/8/layout/vList2"/>
    <dgm:cxn modelId="{FEFD77E8-B267-4EB8-A6A9-EECED4BF1717}" type="presOf" srcId="{8AD2B523-3ECA-4247-9DAC-B62C07695CE1}" destId="{B3B2FC69-C158-4BBF-A728-7EAD2FE299AD}" srcOrd="0" destOrd="1" presId="urn:microsoft.com/office/officeart/2005/8/layout/vList2"/>
    <dgm:cxn modelId="{43DE2514-127C-4D97-84C4-5A2243A60FA4}" type="presParOf" srcId="{467439AD-92BB-41A1-8F1A-AE370E8162EA}" destId="{BDE587D5-21EF-4314-95CF-C00B3420ED8A}" srcOrd="0" destOrd="0" presId="urn:microsoft.com/office/officeart/2005/8/layout/vList2"/>
    <dgm:cxn modelId="{8C6F2169-E772-4B51-A851-E185A973DB21}" type="presParOf" srcId="{467439AD-92BB-41A1-8F1A-AE370E8162EA}" destId="{B3B2FC69-C158-4BBF-A728-7EAD2FE299A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AE3A60-A755-42F5-954D-3880FBB53D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92C321-FFDB-46C2-9C19-670758EBF10C}">
      <dgm:prSet custT="1"/>
      <dgm:spPr>
        <a:solidFill>
          <a:srgbClr val="4ABA46"/>
        </a:solidFill>
      </dgm:spPr>
      <dgm:t>
        <a:bodyPr/>
        <a:lstStyle/>
        <a:p>
          <a:r>
            <a:rPr lang="fr-FR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Gestion d’utilisateurs</a:t>
          </a:r>
          <a:endParaRPr lang="en-U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C87CC4-30DF-433A-AB90-0A35F6D4B7FD}" type="parTrans" cxnId="{817FEC9F-96B2-461B-A281-4A5E79BC60DA}">
      <dgm:prSet/>
      <dgm:spPr/>
      <dgm:t>
        <a:bodyPr/>
        <a:lstStyle/>
        <a:p>
          <a:endParaRPr lang="en-US" sz="1400"/>
        </a:p>
      </dgm:t>
    </dgm:pt>
    <dgm:pt modelId="{0C0AEE75-F614-4338-9E29-7F92D28B086B}" type="sibTrans" cxnId="{817FEC9F-96B2-461B-A281-4A5E79BC60DA}">
      <dgm:prSet/>
      <dgm:spPr/>
      <dgm:t>
        <a:bodyPr/>
        <a:lstStyle/>
        <a:p>
          <a:endParaRPr lang="en-US" sz="1400"/>
        </a:p>
      </dgm:t>
    </dgm:pt>
    <dgm:pt modelId="{161EC748-981D-42B2-A857-1C5F2A7EAEAA}">
      <dgm:prSet custT="1"/>
      <dgm:spPr/>
      <dgm:t>
        <a:bodyPr/>
        <a:lstStyle/>
        <a:p>
          <a:r>
            <a:rPr lang="fr-FR" sz="1800" noProof="0"/>
            <a:t>Super admin: dépositaire des données</a:t>
          </a:r>
        </a:p>
      </dgm:t>
    </dgm:pt>
    <dgm:pt modelId="{158DE845-B315-4000-9D1F-3C3ADF2916E9}" type="parTrans" cxnId="{9CE5CDF9-7864-4BD7-971E-3B81071EEC92}">
      <dgm:prSet/>
      <dgm:spPr/>
      <dgm:t>
        <a:bodyPr/>
        <a:lstStyle/>
        <a:p>
          <a:endParaRPr lang="en-US" sz="2000"/>
        </a:p>
      </dgm:t>
    </dgm:pt>
    <dgm:pt modelId="{F9B3E462-984E-4238-98BB-AA1C5FB5D51D}" type="sibTrans" cxnId="{9CE5CDF9-7864-4BD7-971E-3B81071EEC92}">
      <dgm:prSet/>
      <dgm:spPr/>
      <dgm:t>
        <a:bodyPr/>
        <a:lstStyle/>
        <a:p>
          <a:endParaRPr lang="en-US" sz="2000"/>
        </a:p>
      </dgm:t>
    </dgm:pt>
    <dgm:pt modelId="{62A37DF1-71B2-4099-A7A1-2AACC8F62402}">
      <dgm:prSet custT="1"/>
      <dgm:spPr/>
      <dgm:t>
        <a:bodyPr/>
        <a:lstStyle/>
        <a:p>
          <a:r>
            <a:rPr lang="fr-FR" sz="1800" noProof="0"/>
            <a:t>Admin: Producteur</a:t>
          </a:r>
        </a:p>
      </dgm:t>
    </dgm:pt>
    <dgm:pt modelId="{138A407B-2DAD-483D-ABB4-97431B389603}" type="parTrans" cxnId="{E05E6BF8-B91E-4144-8323-3664D37A01F8}">
      <dgm:prSet/>
      <dgm:spPr/>
      <dgm:t>
        <a:bodyPr/>
        <a:lstStyle/>
        <a:p>
          <a:endParaRPr lang="en-US" sz="2000"/>
        </a:p>
      </dgm:t>
    </dgm:pt>
    <dgm:pt modelId="{D9CBB745-4FC7-48A3-915D-290EE0A93D9B}" type="sibTrans" cxnId="{E05E6BF8-B91E-4144-8323-3664D37A01F8}">
      <dgm:prSet/>
      <dgm:spPr/>
      <dgm:t>
        <a:bodyPr/>
        <a:lstStyle/>
        <a:p>
          <a:endParaRPr lang="en-US" sz="2000"/>
        </a:p>
      </dgm:t>
    </dgm:pt>
    <dgm:pt modelId="{8263174B-445B-4AC8-8C43-333D0AA22386}">
      <dgm:prSet custT="1"/>
      <dgm:spPr/>
      <dgm:t>
        <a:bodyPr/>
        <a:lstStyle/>
        <a:p>
          <a:r>
            <a:rPr lang="fr-FR" sz="1800" noProof="0"/>
            <a:t>Utilisateur Interne (producteur et/ou consommateur données)</a:t>
          </a:r>
        </a:p>
      </dgm:t>
    </dgm:pt>
    <dgm:pt modelId="{49C5662D-72BA-4AE8-90BF-529877408E9B}" type="parTrans" cxnId="{52E0967F-E8FE-4983-867F-3CA5B0EB9E09}">
      <dgm:prSet/>
      <dgm:spPr/>
      <dgm:t>
        <a:bodyPr/>
        <a:lstStyle/>
        <a:p>
          <a:endParaRPr lang="en-US" sz="2000"/>
        </a:p>
      </dgm:t>
    </dgm:pt>
    <dgm:pt modelId="{CA5EDB76-6BFD-4201-9740-B0D9245C5128}" type="sibTrans" cxnId="{52E0967F-E8FE-4983-867F-3CA5B0EB9E09}">
      <dgm:prSet/>
      <dgm:spPr/>
      <dgm:t>
        <a:bodyPr/>
        <a:lstStyle/>
        <a:p>
          <a:endParaRPr lang="en-US" sz="2000"/>
        </a:p>
      </dgm:t>
    </dgm:pt>
    <dgm:pt modelId="{C2C48979-5BDB-424B-A9EE-18D0A9AE39F4}">
      <dgm:prSet custT="1"/>
      <dgm:spPr/>
      <dgm:t>
        <a:bodyPr/>
        <a:lstStyle/>
        <a:p>
          <a:r>
            <a:rPr lang="fr-FR" sz="1800" noProof="0"/>
            <a:t>Utilisateur Externe (consommateur données) </a:t>
          </a:r>
        </a:p>
      </dgm:t>
    </dgm:pt>
    <dgm:pt modelId="{DE6DE37B-6CB4-47FF-8CF1-9D7244EF48A7}" type="parTrans" cxnId="{9BA2F85C-BF06-4A0A-96A5-F9C121DAC34C}">
      <dgm:prSet/>
      <dgm:spPr/>
      <dgm:t>
        <a:bodyPr/>
        <a:lstStyle/>
        <a:p>
          <a:endParaRPr lang="en-US" sz="2000"/>
        </a:p>
      </dgm:t>
    </dgm:pt>
    <dgm:pt modelId="{90148BAB-979F-4F79-BD4F-05DB05BB69BA}" type="sibTrans" cxnId="{9BA2F85C-BF06-4A0A-96A5-F9C121DAC34C}">
      <dgm:prSet/>
      <dgm:spPr/>
      <dgm:t>
        <a:bodyPr/>
        <a:lstStyle/>
        <a:p>
          <a:endParaRPr lang="en-US" sz="2000"/>
        </a:p>
      </dgm:t>
    </dgm:pt>
    <dgm:pt modelId="{467439AD-92BB-41A1-8F1A-AE370E8162EA}" type="pres">
      <dgm:prSet presAssocID="{F6AE3A60-A755-42F5-954D-3880FBB53DED}" presName="linear" presStyleCnt="0">
        <dgm:presLayoutVars>
          <dgm:animLvl val="lvl"/>
          <dgm:resizeHandles val="exact"/>
        </dgm:presLayoutVars>
      </dgm:prSet>
      <dgm:spPr/>
    </dgm:pt>
    <dgm:pt modelId="{BDE587D5-21EF-4314-95CF-C00B3420ED8A}" type="pres">
      <dgm:prSet presAssocID="{1892C321-FFDB-46C2-9C19-670758EBF10C}" presName="parentText" presStyleLbl="node1" presStyleIdx="0" presStyleCnt="1" custScaleY="50606" custLinFactNeighborY="-54901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7B028180-7C16-4A49-AD54-61AC1CE295F7}" type="pres">
      <dgm:prSet presAssocID="{1892C321-FFDB-46C2-9C19-670758EBF10C}" presName="childText" presStyleLbl="revTx" presStyleIdx="0" presStyleCnt="1" custLinFactNeighborX="255" custLinFactNeighborY="-6067">
        <dgm:presLayoutVars>
          <dgm:bulletEnabled val="1"/>
        </dgm:presLayoutVars>
      </dgm:prSet>
      <dgm:spPr/>
    </dgm:pt>
  </dgm:ptLst>
  <dgm:cxnLst>
    <dgm:cxn modelId="{84FE9315-66DD-4A05-A9FF-2F64A52C9C75}" type="presOf" srcId="{62A37DF1-71B2-4099-A7A1-2AACC8F62402}" destId="{7B028180-7C16-4A49-AD54-61AC1CE295F7}" srcOrd="0" destOrd="1" presId="urn:microsoft.com/office/officeart/2005/8/layout/vList2"/>
    <dgm:cxn modelId="{96DC3519-0D41-4F86-9C8A-CAAADBC28BD4}" type="presOf" srcId="{1892C321-FFDB-46C2-9C19-670758EBF10C}" destId="{BDE587D5-21EF-4314-95CF-C00B3420ED8A}" srcOrd="0" destOrd="0" presId="urn:microsoft.com/office/officeart/2005/8/layout/vList2"/>
    <dgm:cxn modelId="{9BA2F85C-BF06-4A0A-96A5-F9C121DAC34C}" srcId="{1892C321-FFDB-46C2-9C19-670758EBF10C}" destId="{C2C48979-5BDB-424B-A9EE-18D0A9AE39F4}" srcOrd="3" destOrd="0" parTransId="{DE6DE37B-6CB4-47FF-8CF1-9D7244EF48A7}" sibTransId="{90148BAB-979F-4F79-BD4F-05DB05BB69BA}"/>
    <dgm:cxn modelId="{52E0967F-E8FE-4983-867F-3CA5B0EB9E09}" srcId="{1892C321-FFDB-46C2-9C19-670758EBF10C}" destId="{8263174B-445B-4AC8-8C43-333D0AA22386}" srcOrd="2" destOrd="0" parTransId="{49C5662D-72BA-4AE8-90BF-529877408E9B}" sibTransId="{CA5EDB76-6BFD-4201-9740-B0D9245C5128}"/>
    <dgm:cxn modelId="{817FEC9F-96B2-461B-A281-4A5E79BC60DA}" srcId="{F6AE3A60-A755-42F5-954D-3880FBB53DED}" destId="{1892C321-FFDB-46C2-9C19-670758EBF10C}" srcOrd="0" destOrd="0" parTransId="{89C87CC4-30DF-433A-AB90-0A35F6D4B7FD}" sibTransId="{0C0AEE75-F614-4338-9E29-7F92D28B086B}"/>
    <dgm:cxn modelId="{CC417EB6-7E7A-40C6-8BCC-AF509B50E338}" type="presOf" srcId="{C2C48979-5BDB-424B-A9EE-18D0A9AE39F4}" destId="{7B028180-7C16-4A49-AD54-61AC1CE295F7}" srcOrd="0" destOrd="3" presId="urn:microsoft.com/office/officeart/2005/8/layout/vList2"/>
    <dgm:cxn modelId="{260B93D7-C642-422C-A868-34CBCB548F73}" type="presOf" srcId="{161EC748-981D-42B2-A857-1C5F2A7EAEAA}" destId="{7B028180-7C16-4A49-AD54-61AC1CE295F7}" srcOrd="0" destOrd="0" presId="urn:microsoft.com/office/officeart/2005/8/layout/vList2"/>
    <dgm:cxn modelId="{76FC7FE5-3A57-4519-9B0C-D30B4B2B8EA7}" type="presOf" srcId="{F6AE3A60-A755-42F5-954D-3880FBB53DED}" destId="{467439AD-92BB-41A1-8F1A-AE370E8162EA}" srcOrd="0" destOrd="0" presId="urn:microsoft.com/office/officeart/2005/8/layout/vList2"/>
    <dgm:cxn modelId="{E05E6BF8-B91E-4144-8323-3664D37A01F8}" srcId="{1892C321-FFDB-46C2-9C19-670758EBF10C}" destId="{62A37DF1-71B2-4099-A7A1-2AACC8F62402}" srcOrd="1" destOrd="0" parTransId="{138A407B-2DAD-483D-ABB4-97431B389603}" sibTransId="{D9CBB745-4FC7-48A3-915D-290EE0A93D9B}"/>
    <dgm:cxn modelId="{9CE5CDF9-7864-4BD7-971E-3B81071EEC92}" srcId="{1892C321-FFDB-46C2-9C19-670758EBF10C}" destId="{161EC748-981D-42B2-A857-1C5F2A7EAEAA}" srcOrd="0" destOrd="0" parTransId="{158DE845-B315-4000-9D1F-3C3ADF2916E9}" sibTransId="{F9B3E462-984E-4238-98BB-AA1C5FB5D51D}"/>
    <dgm:cxn modelId="{B66C31FD-54CE-46A3-ADB2-F73080FB258D}" type="presOf" srcId="{8263174B-445B-4AC8-8C43-333D0AA22386}" destId="{7B028180-7C16-4A49-AD54-61AC1CE295F7}" srcOrd="0" destOrd="2" presId="urn:microsoft.com/office/officeart/2005/8/layout/vList2"/>
    <dgm:cxn modelId="{43DE2514-127C-4D97-84C4-5A2243A60FA4}" type="presParOf" srcId="{467439AD-92BB-41A1-8F1A-AE370E8162EA}" destId="{BDE587D5-21EF-4314-95CF-C00B3420ED8A}" srcOrd="0" destOrd="0" presId="urn:microsoft.com/office/officeart/2005/8/layout/vList2"/>
    <dgm:cxn modelId="{C091C2DE-B114-4185-A214-703894EBC3BA}" type="presParOf" srcId="{467439AD-92BB-41A1-8F1A-AE370E8162EA}" destId="{7B028180-7C16-4A49-AD54-61AC1CE295F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AE3A60-A755-42F5-954D-3880FBB53DED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892C321-FFDB-46C2-9C19-670758EBF10C}">
      <dgm:prSet custT="1"/>
      <dgm:spPr>
        <a:solidFill>
          <a:srgbClr val="55C3CF"/>
        </a:solidFill>
        <a:ln>
          <a:solidFill>
            <a:srgbClr val="55C3CF"/>
          </a:solidFill>
        </a:ln>
      </dgm:spPr>
      <dgm:t>
        <a:bodyPr/>
        <a:lstStyle/>
        <a:p>
          <a:r>
            <a:rPr lang="fr-FR" sz="1800" b="1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Base de données</a:t>
          </a:r>
        </a:p>
      </dgm:t>
    </dgm:pt>
    <dgm:pt modelId="{89C87CC4-30DF-433A-AB90-0A35F6D4B7FD}" type="parTrans" cxnId="{817FEC9F-96B2-461B-A281-4A5E79BC60DA}">
      <dgm:prSet/>
      <dgm:spPr/>
      <dgm:t>
        <a:bodyPr/>
        <a:lstStyle/>
        <a:p>
          <a:endParaRPr lang="en-US" sz="1200"/>
        </a:p>
      </dgm:t>
    </dgm:pt>
    <dgm:pt modelId="{0C0AEE75-F614-4338-9E29-7F92D28B086B}" type="sibTrans" cxnId="{817FEC9F-96B2-461B-A281-4A5E79BC60DA}">
      <dgm:prSet/>
      <dgm:spPr/>
      <dgm:t>
        <a:bodyPr/>
        <a:lstStyle/>
        <a:p>
          <a:endParaRPr lang="en-US" sz="1200"/>
        </a:p>
      </dgm:t>
    </dgm:pt>
    <dgm:pt modelId="{E9970FDD-02F0-426B-A09D-59EB7A74C45A}">
      <dgm:prSet custT="1"/>
      <dgm:spPr/>
      <dgm:t>
        <a:bodyPr/>
        <a:lstStyle/>
        <a:p>
          <a:r>
            <a:rPr lang="fr-FR" sz="1800" noProof="0"/>
            <a:t>Catalogue de données</a:t>
          </a:r>
        </a:p>
      </dgm:t>
    </dgm:pt>
    <dgm:pt modelId="{B5BF1AB2-C97C-4CD6-BEDE-25DE36254DDD}" type="parTrans" cxnId="{B0410853-7C9C-4E3C-90FC-A3CCAF340D3B}">
      <dgm:prSet/>
      <dgm:spPr/>
      <dgm:t>
        <a:bodyPr/>
        <a:lstStyle/>
        <a:p>
          <a:endParaRPr lang="en-US"/>
        </a:p>
      </dgm:t>
    </dgm:pt>
    <dgm:pt modelId="{41E32794-89A8-4127-ADC5-D22EE63F47FE}" type="sibTrans" cxnId="{B0410853-7C9C-4E3C-90FC-A3CCAF340D3B}">
      <dgm:prSet/>
      <dgm:spPr/>
      <dgm:t>
        <a:bodyPr/>
        <a:lstStyle/>
        <a:p>
          <a:endParaRPr lang="en-US"/>
        </a:p>
      </dgm:t>
    </dgm:pt>
    <dgm:pt modelId="{D289F790-1433-4C07-A553-D29F16FE3182}">
      <dgm:prSet custT="1"/>
      <dgm:spPr/>
      <dgm:t>
        <a:bodyPr/>
        <a:lstStyle/>
        <a:p>
          <a:r>
            <a:rPr lang="fr-FR" sz="1800" noProof="0" err="1"/>
            <a:t>Computing</a:t>
          </a:r>
          <a:r>
            <a:rPr lang="fr-FR" sz="1800" noProof="0"/>
            <a:t> power</a:t>
          </a:r>
        </a:p>
      </dgm:t>
    </dgm:pt>
    <dgm:pt modelId="{B760FFC0-7EB4-4358-B49C-430A87DD8FF8}" type="parTrans" cxnId="{C5F53401-2D2B-4694-B966-790911975E0A}">
      <dgm:prSet/>
      <dgm:spPr/>
      <dgm:t>
        <a:bodyPr/>
        <a:lstStyle/>
        <a:p>
          <a:endParaRPr lang="en-US"/>
        </a:p>
      </dgm:t>
    </dgm:pt>
    <dgm:pt modelId="{DB6B098A-71F0-44E5-B718-E53DB3A2AA56}" type="sibTrans" cxnId="{C5F53401-2D2B-4694-B966-790911975E0A}">
      <dgm:prSet/>
      <dgm:spPr/>
      <dgm:t>
        <a:bodyPr/>
        <a:lstStyle/>
        <a:p>
          <a:endParaRPr lang="en-US"/>
        </a:p>
      </dgm:t>
    </dgm:pt>
    <dgm:pt modelId="{6DE93FC8-7E2B-496E-9D7A-09962F4129BE}">
      <dgm:prSet custT="1"/>
      <dgm:spPr/>
      <dgm:t>
        <a:bodyPr/>
        <a:lstStyle/>
        <a:p>
          <a:endParaRPr lang="fr-FR" sz="1800" noProof="0"/>
        </a:p>
      </dgm:t>
    </dgm:pt>
    <dgm:pt modelId="{030E87BD-5649-4D88-B2AD-F0C37B4D2DD5}" type="parTrans" cxnId="{08A09D00-51B5-488E-B362-3DF39973617F}">
      <dgm:prSet/>
      <dgm:spPr/>
      <dgm:t>
        <a:bodyPr/>
        <a:lstStyle/>
        <a:p>
          <a:endParaRPr lang="en-US"/>
        </a:p>
      </dgm:t>
    </dgm:pt>
    <dgm:pt modelId="{BC67A57B-6533-42A5-8129-46D4AE70E4B9}" type="sibTrans" cxnId="{08A09D00-51B5-488E-B362-3DF39973617F}">
      <dgm:prSet/>
      <dgm:spPr/>
      <dgm:t>
        <a:bodyPr/>
        <a:lstStyle/>
        <a:p>
          <a:endParaRPr lang="en-US"/>
        </a:p>
      </dgm:t>
    </dgm:pt>
    <dgm:pt modelId="{467439AD-92BB-41A1-8F1A-AE370E8162EA}" type="pres">
      <dgm:prSet presAssocID="{F6AE3A60-A755-42F5-954D-3880FBB53DED}" presName="linear" presStyleCnt="0">
        <dgm:presLayoutVars>
          <dgm:animLvl val="lvl"/>
          <dgm:resizeHandles val="exact"/>
        </dgm:presLayoutVars>
      </dgm:prSet>
      <dgm:spPr/>
    </dgm:pt>
    <dgm:pt modelId="{BDE587D5-21EF-4314-95CF-C00B3420ED8A}" type="pres">
      <dgm:prSet presAssocID="{1892C321-FFDB-46C2-9C19-670758EBF10C}" presName="parentText" presStyleLbl="node1" presStyleIdx="0" presStyleCnt="1" custScaleY="48462" custLinFactNeighborX="-177" custLinFactNeighborY="22173">
        <dgm:presLayoutVars>
          <dgm:chMax val="0"/>
          <dgm:bulletEnabled val="1"/>
        </dgm:presLayoutVars>
      </dgm:prSet>
      <dgm:spPr>
        <a:prstGeom prst="rect">
          <a:avLst/>
        </a:prstGeom>
      </dgm:spPr>
    </dgm:pt>
    <dgm:pt modelId="{B3B2FC69-C158-4BBF-A728-7EAD2FE299AD}" type="pres">
      <dgm:prSet presAssocID="{1892C321-FFDB-46C2-9C19-670758EBF10C}" presName="childText" presStyleLbl="revTx" presStyleIdx="0" presStyleCnt="1" custLinFactNeighborY="26396">
        <dgm:presLayoutVars>
          <dgm:bulletEnabled val="1"/>
        </dgm:presLayoutVars>
      </dgm:prSet>
      <dgm:spPr/>
    </dgm:pt>
  </dgm:ptLst>
  <dgm:cxnLst>
    <dgm:cxn modelId="{08A09D00-51B5-488E-B362-3DF39973617F}" srcId="{1892C321-FFDB-46C2-9C19-670758EBF10C}" destId="{6DE93FC8-7E2B-496E-9D7A-09962F4129BE}" srcOrd="2" destOrd="0" parTransId="{030E87BD-5649-4D88-B2AD-F0C37B4D2DD5}" sibTransId="{BC67A57B-6533-42A5-8129-46D4AE70E4B9}"/>
    <dgm:cxn modelId="{C5F53401-2D2B-4694-B966-790911975E0A}" srcId="{1892C321-FFDB-46C2-9C19-670758EBF10C}" destId="{D289F790-1433-4C07-A553-D29F16FE3182}" srcOrd="1" destOrd="0" parTransId="{B760FFC0-7EB4-4358-B49C-430A87DD8FF8}" sibTransId="{DB6B098A-71F0-44E5-B718-E53DB3A2AA56}"/>
    <dgm:cxn modelId="{96DC3519-0D41-4F86-9C8A-CAAADBC28BD4}" type="presOf" srcId="{1892C321-FFDB-46C2-9C19-670758EBF10C}" destId="{BDE587D5-21EF-4314-95CF-C00B3420ED8A}" srcOrd="0" destOrd="0" presId="urn:microsoft.com/office/officeart/2005/8/layout/vList2"/>
    <dgm:cxn modelId="{D9389C3C-F121-4B43-8964-F12E832413D3}" type="presOf" srcId="{D289F790-1433-4C07-A553-D29F16FE3182}" destId="{B3B2FC69-C158-4BBF-A728-7EAD2FE299AD}" srcOrd="0" destOrd="1" presId="urn:microsoft.com/office/officeart/2005/8/layout/vList2"/>
    <dgm:cxn modelId="{B0410853-7C9C-4E3C-90FC-A3CCAF340D3B}" srcId="{1892C321-FFDB-46C2-9C19-670758EBF10C}" destId="{E9970FDD-02F0-426B-A09D-59EB7A74C45A}" srcOrd="0" destOrd="0" parTransId="{B5BF1AB2-C97C-4CD6-BEDE-25DE36254DDD}" sibTransId="{41E32794-89A8-4127-ADC5-D22EE63F47FE}"/>
    <dgm:cxn modelId="{817FEC9F-96B2-461B-A281-4A5E79BC60DA}" srcId="{F6AE3A60-A755-42F5-954D-3880FBB53DED}" destId="{1892C321-FFDB-46C2-9C19-670758EBF10C}" srcOrd="0" destOrd="0" parTransId="{89C87CC4-30DF-433A-AB90-0A35F6D4B7FD}" sibTransId="{0C0AEE75-F614-4338-9E29-7F92D28B086B}"/>
    <dgm:cxn modelId="{7B9636C5-DFE5-4852-94C7-6EE2C9CED20D}" type="presOf" srcId="{E9970FDD-02F0-426B-A09D-59EB7A74C45A}" destId="{B3B2FC69-C158-4BBF-A728-7EAD2FE299AD}" srcOrd="0" destOrd="0" presId="urn:microsoft.com/office/officeart/2005/8/layout/vList2"/>
    <dgm:cxn modelId="{7E0D34C9-A437-471D-B2C5-E036C9FD786A}" type="presOf" srcId="{6DE93FC8-7E2B-496E-9D7A-09962F4129BE}" destId="{B3B2FC69-C158-4BBF-A728-7EAD2FE299AD}" srcOrd="0" destOrd="2" presId="urn:microsoft.com/office/officeart/2005/8/layout/vList2"/>
    <dgm:cxn modelId="{76FC7FE5-3A57-4519-9B0C-D30B4B2B8EA7}" type="presOf" srcId="{F6AE3A60-A755-42F5-954D-3880FBB53DED}" destId="{467439AD-92BB-41A1-8F1A-AE370E8162EA}" srcOrd="0" destOrd="0" presId="urn:microsoft.com/office/officeart/2005/8/layout/vList2"/>
    <dgm:cxn modelId="{43DE2514-127C-4D97-84C4-5A2243A60FA4}" type="presParOf" srcId="{467439AD-92BB-41A1-8F1A-AE370E8162EA}" destId="{BDE587D5-21EF-4314-95CF-C00B3420ED8A}" srcOrd="0" destOrd="0" presId="urn:microsoft.com/office/officeart/2005/8/layout/vList2"/>
    <dgm:cxn modelId="{8C6F2169-E772-4B51-A851-E185A973DB21}" type="presParOf" srcId="{467439AD-92BB-41A1-8F1A-AE370E8162EA}" destId="{B3B2FC69-C158-4BBF-A728-7EAD2FE299AD}" srcOrd="1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0112B-0F2D-4709-B62F-940676D5F74B}">
      <dsp:nvSpPr>
        <dsp:cNvPr id="0" name=""/>
        <dsp:cNvSpPr/>
      </dsp:nvSpPr>
      <dsp:spPr>
        <a:xfrm>
          <a:off x="5638" y="-34351"/>
          <a:ext cx="2108247" cy="44200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800" kern="1200"/>
            <a:t>Premiers échanges dès avril 2022 pour établir les grands « principes » qui allaient régir le système </a:t>
          </a:r>
        </a:p>
      </dsp:txBody>
      <dsp:txXfrm>
        <a:off x="67386" y="27397"/>
        <a:ext cx="1984751" cy="4296544"/>
      </dsp:txXfrm>
    </dsp:sp>
    <dsp:sp modelId="{3E038439-D725-4FFF-B91E-49B315C34864}">
      <dsp:nvSpPr>
        <dsp:cNvPr id="0" name=""/>
        <dsp:cNvSpPr/>
      </dsp:nvSpPr>
      <dsp:spPr>
        <a:xfrm>
          <a:off x="2324711" y="1914246"/>
          <a:ext cx="446948" cy="522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I" sz="1400" kern="1200"/>
        </a:p>
      </dsp:txBody>
      <dsp:txXfrm>
        <a:off x="2324711" y="2018815"/>
        <a:ext cx="312864" cy="313707"/>
      </dsp:txXfrm>
    </dsp:sp>
    <dsp:sp modelId="{562324D7-13A8-40F2-91F5-0A778F3632E7}">
      <dsp:nvSpPr>
        <dsp:cNvPr id="0" name=""/>
        <dsp:cNvSpPr/>
      </dsp:nvSpPr>
      <dsp:spPr>
        <a:xfrm>
          <a:off x="2957185" y="0"/>
          <a:ext cx="2108247" cy="4351338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800" kern="1200"/>
            <a:t>Ateliers de présentation des avancées en plus des comités techniques et comités de pilotages</a:t>
          </a:r>
        </a:p>
      </dsp:txBody>
      <dsp:txXfrm>
        <a:off x="3018933" y="61748"/>
        <a:ext cx="1984751" cy="4227842"/>
      </dsp:txXfrm>
    </dsp:sp>
    <dsp:sp modelId="{39E258AA-5FD9-4767-B0D6-10B92048FD90}">
      <dsp:nvSpPr>
        <dsp:cNvPr id="0" name=""/>
        <dsp:cNvSpPr/>
      </dsp:nvSpPr>
      <dsp:spPr>
        <a:xfrm>
          <a:off x="5276257" y="1914246"/>
          <a:ext cx="446948" cy="5228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I" sz="1400" kern="1200"/>
        </a:p>
      </dsp:txBody>
      <dsp:txXfrm>
        <a:off x="5276257" y="2018815"/>
        <a:ext cx="312864" cy="313707"/>
      </dsp:txXfrm>
    </dsp:sp>
    <dsp:sp modelId="{4402F8C4-711F-4FFF-A6D1-9281BD2B90B1}">
      <dsp:nvSpPr>
        <dsp:cNvPr id="0" name=""/>
        <dsp:cNvSpPr/>
      </dsp:nvSpPr>
      <dsp:spPr>
        <a:xfrm>
          <a:off x="5908731" y="-52511"/>
          <a:ext cx="4601229" cy="4456360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000" kern="1200" dirty="0"/>
            <a:t>Série de consultations menées par le SEP REDD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000" kern="1200" dirty="0"/>
            <a:t>- Sur le système du 8 au 29 </a:t>
          </a:r>
          <a:r>
            <a:rPr lang="fr-CI" sz="2000" kern="1200" dirty="0" err="1"/>
            <a:t>nov</a:t>
          </a:r>
          <a:r>
            <a:rPr lang="fr-CI" sz="2000" kern="1200" dirty="0"/>
            <a:t> 2022: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600" kern="1200" dirty="0"/>
            <a:t>du secteur privé cacao (internationaux)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600" kern="1200" dirty="0"/>
            <a:t>des structures publiques (MINEF, MINEDD, SODEFOR, OIPR, CCC, BNETD, CNTIG, MINADER sauf </a:t>
          </a:r>
          <a:r>
            <a:rPr lang="fr-CI" sz="1600" kern="1200" dirty="0" err="1"/>
            <a:t>MinPlan</a:t>
          </a:r>
          <a:r>
            <a:rPr lang="fr-CI" sz="1600" kern="1200" dirty="0"/>
            <a:t> non disponible)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600" kern="1200" dirty="0"/>
            <a:t>d’experts nationaux et internationaux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CI" sz="1600" kern="1200" dirty="0"/>
            <a:t>- </a:t>
          </a:r>
          <a:r>
            <a:rPr lang="fr-CI" sz="2000" kern="1200" dirty="0"/>
            <a:t>Sur la vérification des alertes du système d’alerte précoce en </a:t>
          </a:r>
          <a:r>
            <a:rPr lang="fr-CI" sz="2000" kern="1200" dirty="0" err="1"/>
            <a:t>janv</a:t>
          </a:r>
          <a:r>
            <a:rPr lang="fr-CI" sz="2000" kern="1200" dirty="0"/>
            <a:t> 2023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600" kern="1200" dirty="0"/>
            <a:t>des autorités forestières (MINEF, SODEFOR, OIPR)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600" kern="1200" dirty="0"/>
            <a:t>du secteur cacao (CCC, à venir opérateurs)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600" kern="1200" dirty="0"/>
            <a:t>de la société civile</a:t>
          </a:r>
        </a:p>
      </dsp:txBody>
      <dsp:txXfrm>
        <a:off x="6039253" y="78011"/>
        <a:ext cx="4340185" cy="41953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87D5-21EF-4314-95CF-C00B3420ED8A}">
      <dsp:nvSpPr>
        <dsp:cNvPr id="0" name=""/>
        <dsp:cNvSpPr/>
      </dsp:nvSpPr>
      <dsp:spPr>
        <a:xfrm>
          <a:off x="0" y="0"/>
          <a:ext cx="2759631" cy="589685"/>
        </a:xfrm>
        <a:prstGeom prst="rect">
          <a:avLst/>
        </a:prstGeom>
        <a:solidFill>
          <a:srgbClr val="70AD47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Servers et software</a:t>
          </a:r>
          <a:endParaRPr lang="en-U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2759631" cy="589685"/>
      </dsp:txXfrm>
    </dsp:sp>
    <dsp:sp modelId="{B3B2FC69-C158-4BBF-A728-7EAD2FE299AD}">
      <dsp:nvSpPr>
        <dsp:cNvPr id="0" name=""/>
        <dsp:cNvSpPr/>
      </dsp:nvSpPr>
      <dsp:spPr>
        <a:xfrm>
          <a:off x="0" y="714003"/>
          <a:ext cx="2759631" cy="154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1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HTML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Java Script et Python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Google </a:t>
          </a:r>
          <a:r>
            <a:rPr lang="fr-FR" sz="1800" kern="1200" noProof="0" err="1"/>
            <a:t>Map</a:t>
          </a:r>
          <a:r>
            <a:rPr lang="fr-FR" sz="1800" kern="1200" noProof="0"/>
            <a:t> API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Django Webservice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 err="1"/>
            <a:t>GeoNode</a:t>
          </a:r>
          <a:r>
            <a:rPr lang="fr-FR" sz="1800" kern="1200" noProof="0"/>
            <a:t> – </a:t>
          </a:r>
          <a:r>
            <a:rPr lang="fr-FR" sz="1800" kern="1200" noProof="0" err="1"/>
            <a:t>Geo</a:t>
          </a:r>
          <a:r>
            <a:rPr lang="fr-FR" sz="1800" kern="1200" noProof="0"/>
            <a:t> server </a:t>
          </a:r>
        </a:p>
      </dsp:txBody>
      <dsp:txXfrm>
        <a:off x="0" y="714003"/>
        <a:ext cx="2759631" cy="154732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17620-5F57-436C-9C2E-0AEC02A2DA34}">
      <dsp:nvSpPr>
        <dsp:cNvPr id="0" name=""/>
        <dsp:cNvSpPr/>
      </dsp:nvSpPr>
      <dsp:spPr>
        <a:xfrm>
          <a:off x="822289" y="1695096"/>
          <a:ext cx="3004965" cy="1043585"/>
        </a:xfrm>
        <a:prstGeom prst="ellipse">
          <a:avLst/>
        </a:prstGeom>
        <a:solidFill>
          <a:schemeClr val="accent2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7F91B-9849-46F6-BB92-B00D19AE0533}">
      <dsp:nvSpPr>
        <dsp:cNvPr id="0" name=""/>
        <dsp:cNvSpPr/>
      </dsp:nvSpPr>
      <dsp:spPr>
        <a:xfrm>
          <a:off x="2038252" y="4250482"/>
          <a:ext cx="582357" cy="372708"/>
        </a:xfrm>
        <a:prstGeom prst="down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79236-6202-4CAB-8163-6F5EA54A7120}">
      <dsp:nvSpPr>
        <dsp:cNvPr id="0" name=""/>
        <dsp:cNvSpPr/>
      </dsp:nvSpPr>
      <dsp:spPr>
        <a:xfrm>
          <a:off x="931772" y="4548649"/>
          <a:ext cx="2795317" cy="698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6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Alertes brutes à photo-interpréter</a:t>
          </a:r>
        </a:p>
      </dsp:txBody>
      <dsp:txXfrm>
        <a:off x="931772" y="4548649"/>
        <a:ext cx="2795317" cy="698829"/>
      </dsp:txXfrm>
    </dsp:sp>
    <dsp:sp modelId="{8413BCEF-811A-4B67-9209-D10A3B3F127A}">
      <dsp:nvSpPr>
        <dsp:cNvPr id="0" name=""/>
        <dsp:cNvSpPr/>
      </dsp:nvSpPr>
      <dsp:spPr>
        <a:xfrm>
          <a:off x="1914792" y="2819279"/>
          <a:ext cx="1048243" cy="104824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000" kern="1200" dirty="0"/>
            <a:t>Perturbations</a:t>
          </a:r>
        </a:p>
      </dsp:txBody>
      <dsp:txXfrm>
        <a:off x="2068304" y="2972791"/>
        <a:ext cx="741219" cy="741219"/>
      </dsp:txXfrm>
    </dsp:sp>
    <dsp:sp modelId="{DA0A75D9-8E0A-4A19-9E84-6D8773560E59}">
      <dsp:nvSpPr>
        <dsp:cNvPr id="0" name=""/>
        <dsp:cNvSpPr/>
      </dsp:nvSpPr>
      <dsp:spPr>
        <a:xfrm>
          <a:off x="1164715" y="2032863"/>
          <a:ext cx="1048243" cy="1048243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000" kern="1200" dirty="0"/>
            <a:t>Perturbations</a:t>
          </a:r>
        </a:p>
      </dsp:txBody>
      <dsp:txXfrm>
        <a:off x="1318227" y="2186375"/>
        <a:ext cx="741219" cy="741219"/>
      </dsp:txXfrm>
    </dsp:sp>
    <dsp:sp modelId="{E58019C1-2340-4D25-B85D-2E5E50800DBF}">
      <dsp:nvSpPr>
        <dsp:cNvPr id="0" name=""/>
        <dsp:cNvSpPr/>
      </dsp:nvSpPr>
      <dsp:spPr>
        <a:xfrm>
          <a:off x="2236253" y="1779421"/>
          <a:ext cx="1048243" cy="1048243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000" kern="1200" dirty="0"/>
            <a:t>Perturbations</a:t>
          </a:r>
        </a:p>
      </dsp:txBody>
      <dsp:txXfrm>
        <a:off x="2389765" y="1932933"/>
        <a:ext cx="741219" cy="741219"/>
      </dsp:txXfrm>
    </dsp:sp>
    <dsp:sp modelId="{4EAD59FD-FAA6-483C-9D23-22EBDF05AD3A}">
      <dsp:nvSpPr>
        <dsp:cNvPr id="0" name=""/>
        <dsp:cNvSpPr/>
      </dsp:nvSpPr>
      <dsp:spPr>
        <a:xfrm>
          <a:off x="698829" y="1566977"/>
          <a:ext cx="3261203" cy="260896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AB16F-B1CE-4FAD-8307-441B9D7BA809}">
      <dsp:nvSpPr>
        <dsp:cNvPr id="0" name=""/>
        <dsp:cNvSpPr/>
      </dsp:nvSpPr>
      <dsp:spPr>
        <a:xfrm>
          <a:off x="10272" y="0"/>
          <a:ext cx="3070433" cy="496960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4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Phase 1 : 2023-2024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Carte d’occupation des sols 2020 et 2022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Connectivité entre systèmes existants (traçabilité cacao, SMART…)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Système d’alertes basé sur ceux existants GLAD&amp;RADD + Starling + système Mabi Yaya?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 en place des patrouilles terrain de lutte contre la déforestation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Développement des outils d’analyse </a:t>
          </a:r>
        </a:p>
      </dsp:txBody>
      <dsp:txXfrm>
        <a:off x="100202" y="89930"/>
        <a:ext cx="2890573" cy="4789741"/>
      </dsp:txXfrm>
    </dsp:sp>
    <dsp:sp modelId="{E1BE2EA1-6E07-456C-B96B-0D108FBF4963}">
      <dsp:nvSpPr>
        <dsp:cNvPr id="0" name=""/>
        <dsp:cNvSpPr/>
      </dsp:nvSpPr>
      <dsp:spPr>
        <a:xfrm>
          <a:off x="3387749" y="2104066"/>
          <a:ext cx="650931" cy="761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I" sz="16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87749" y="2256359"/>
        <a:ext cx="455652" cy="456881"/>
      </dsp:txXfrm>
    </dsp:sp>
    <dsp:sp modelId="{634F0A82-C28F-41EB-A6E4-153C1CBFD2CC}">
      <dsp:nvSpPr>
        <dsp:cNvPr id="0" name=""/>
        <dsp:cNvSpPr/>
      </dsp:nvSpPr>
      <dsp:spPr>
        <a:xfrm>
          <a:off x="4308879" y="0"/>
          <a:ext cx="3070433" cy="4969601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4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Phase 2 : 2025-2026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Carte d’occupation des sols 2024 et 2026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 valeur ajoutée de développer un système d’alerte propre aura pu être analysée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Prise en compte des alertes de gestion feux de brousse (</a:t>
          </a:r>
          <a:r>
            <a:rPr lang="fr-CI" sz="1800" kern="120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FireMaps</a:t>
          </a: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Prise en compte des besoins des secteurs palmier à huile et hévéa</a:t>
          </a:r>
        </a:p>
      </dsp:txBody>
      <dsp:txXfrm>
        <a:off x="4398809" y="89930"/>
        <a:ext cx="2890573" cy="4789741"/>
      </dsp:txXfrm>
    </dsp:sp>
    <dsp:sp modelId="{5DBD9AF3-D801-4C26-80A0-72533480D964}">
      <dsp:nvSpPr>
        <dsp:cNvPr id="0" name=""/>
        <dsp:cNvSpPr/>
      </dsp:nvSpPr>
      <dsp:spPr>
        <a:xfrm>
          <a:off x="7686356" y="2104066"/>
          <a:ext cx="650931" cy="7614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I" sz="16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86356" y="2256359"/>
        <a:ext cx="455652" cy="456881"/>
      </dsp:txXfrm>
    </dsp:sp>
    <dsp:sp modelId="{87BC8692-FADD-44E9-9FDC-B8FAFB530E15}">
      <dsp:nvSpPr>
        <dsp:cNvPr id="0" name=""/>
        <dsp:cNvSpPr/>
      </dsp:nvSpPr>
      <dsp:spPr>
        <a:xfrm>
          <a:off x="8607486" y="0"/>
          <a:ext cx="3070433" cy="4969601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4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Phase 3 : post 2026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Développement d’un système de gestion d’informations environnemental 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Intégration des sujets carbone?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Services de prévisions?</a:t>
          </a:r>
        </a:p>
      </dsp:txBody>
      <dsp:txXfrm>
        <a:off x="8697416" y="89930"/>
        <a:ext cx="2890573" cy="478974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EC165-8D77-4ED1-89C1-6432D58F9DAA}">
      <dsp:nvSpPr>
        <dsp:cNvPr id="0" name=""/>
        <dsp:cNvSpPr/>
      </dsp:nvSpPr>
      <dsp:spPr>
        <a:xfrm>
          <a:off x="0" y="1452417"/>
          <a:ext cx="11698147" cy="19365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18CC3-2AAE-4E9C-860F-6BA3B8B44D2C}">
      <dsp:nvSpPr>
        <dsp:cNvPr id="0" name=""/>
        <dsp:cNvSpPr/>
      </dsp:nvSpPr>
      <dsp:spPr>
        <a:xfrm>
          <a:off x="4431" y="33521"/>
          <a:ext cx="1775021" cy="1802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600" kern="1200" dirty="0"/>
            <a:t>10/12/2022: 1</a:t>
          </a:r>
          <a:r>
            <a:rPr lang="fr-CI" sz="1600" kern="1200" baseline="30000" dirty="0"/>
            <a:t>ère</a:t>
          </a:r>
          <a:r>
            <a:rPr lang="fr-CI" sz="1600" kern="1200" dirty="0"/>
            <a:t> version du cahier des charges avec les spécifications techniques  du système transmise pour observations</a:t>
          </a:r>
        </a:p>
      </dsp:txBody>
      <dsp:txXfrm>
        <a:off x="4431" y="33521"/>
        <a:ext cx="1775021" cy="1802469"/>
      </dsp:txXfrm>
    </dsp:sp>
    <dsp:sp modelId="{F1376F8C-64AA-4640-88D6-F0BAD53748CF}">
      <dsp:nvSpPr>
        <dsp:cNvPr id="0" name=""/>
        <dsp:cNvSpPr/>
      </dsp:nvSpPr>
      <dsp:spPr>
        <a:xfrm>
          <a:off x="649872" y="2145104"/>
          <a:ext cx="484139" cy="48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89484-FBEC-4BFD-A2EF-EDA36AD12788}">
      <dsp:nvSpPr>
        <dsp:cNvPr id="0" name=""/>
        <dsp:cNvSpPr/>
      </dsp:nvSpPr>
      <dsp:spPr>
        <a:xfrm>
          <a:off x="1839021" y="2904835"/>
          <a:ext cx="2050503" cy="1936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600" kern="1200" dirty="0"/>
            <a:t>Janvier 2023: consultations sur la vérification des alertes par les différents acteurs</a:t>
          </a:r>
        </a:p>
      </dsp:txBody>
      <dsp:txXfrm>
        <a:off x="1839021" y="2904835"/>
        <a:ext cx="2050503" cy="1936556"/>
      </dsp:txXfrm>
    </dsp:sp>
    <dsp:sp modelId="{5F7CB61F-7A99-4AFE-8A71-C65F112B8F45}">
      <dsp:nvSpPr>
        <dsp:cNvPr id="0" name=""/>
        <dsp:cNvSpPr/>
      </dsp:nvSpPr>
      <dsp:spPr>
        <a:xfrm>
          <a:off x="2622203" y="2178626"/>
          <a:ext cx="484139" cy="48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1B6CD-8554-45A5-BBA4-96340682947B}">
      <dsp:nvSpPr>
        <dsp:cNvPr id="0" name=""/>
        <dsp:cNvSpPr/>
      </dsp:nvSpPr>
      <dsp:spPr>
        <a:xfrm>
          <a:off x="4019158" y="119262"/>
          <a:ext cx="2124785" cy="1016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600" kern="1200" dirty="0"/>
            <a:t>31/01/2023 : transmission d’une 2ème version du cahier des charges pour observations</a:t>
          </a:r>
        </a:p>
      </dsp:txBody>
      <dsp:txXfrm>
        <a:off x="4019158" y="119262"/>
        <a:ext cx="2124785" cy="1016808"/>
      </dsp:txXfrm>
    </dsp:sp>
    <dsp:sp modelId="{EC758A43-7790-44EA-92A4-4835B14D968D}">
      <dsp:nvSpPr>
        <dsp:cNvPr id="0" name=""/>
        <dsp:cNvSpPr/>
      </dsp:nvSpPr>
      <dsp:spPr>
        <a:xfrm>
          <a:off x="4769417" y="1948689"/>
          <a:ext cx="484139" cy="48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F7E8F5-50CB-49FC-9B43-2394310257A2}">
      <dsp:nvSpPr>
        <dsp:cNvPr id="0" name=""/>
        <dsp:cNvSpPr/>
      </dsp:nvSpPr>
      <dsp:spPr>
        <a:xfrm>
          <a:off x="6133448" y="2904835"/>
          <a:ext cx="1888559" cy="1936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600" kern="1200" dirty="0"/>
            <a:t>09/02/2023 : comité technique de haut niveau pour échanger sur la 2ème version du cahier des charges et arbitrer sur options d’arrangements institutionnels</a:t>
          </a:r>
        </a:p>
      </dsp:txBody>
      <dsp:txXfrm>
        <a:off x="6133448" y="2904835"/>
        <a:ext cx="1888559" cy="1936556"/>
      </dsp:txXfrm>
    </dsp:sp>
    <dsp:sp modelId="{FF926040-55B8-4E7B-B5FA-168CD2B9B35C}">
      <dsp:nvSpPr>
        <dsp:cNvPr id="0" name=""/>
        <dsp:cNvSpPr/>
      </dsp:nvSpPr>
      <dsp:spPr>
        <a:xfrm>
          <a:off x="6835658" y="2178626"/>
          <a:ext cx="484139" cy="48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38B23-EA21-458F-90B2-96119456D608}">
      <dsp:nvSpPr>
        <dsp:cNvPr id="0" name=""/>
        <dsp:cNvSpPr/>
      </dsp:nvSpPr>
      <dsp:spPr>
        <a:xfrm>
          <a:off x="8081577" y="0"/>
          <a:ext cx="1191377" cy="1936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600" kern="1200" dirty="0"/>
            <a:t>09/03/22033 mars Comité technique du CNCD</a:t>
          </a:r>
        </a:p>
      </dsp:txBody>
      <dsp:txXfrm>
        <a:off x="8081577" y="0"/>
        <a:ext cx="1191377" cy="1936556"/>
      </dsp:txXfrm>
    </dsp:sp>
    <dsp:sp modelId="{A21C1D53-9BD0-43B2-83AB-2A5CFD3FE0D7}">
      <dsp:nvSpPr>
        <dsp:cNvPr id="0" name=""/>
        <dsp:cNvSpPr/>
      </dsp:nvSpPr>
      <dsp:spPr>
        <a:xfrm>
          <a:off x="8435196" y="2178626"/>
          <a:ext cx="484139" cy="48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B4A39-33A8-49EC-8CAF-1D069F387637}">
      <dsp:nvSpPr>
        <dsp:cNvPr id="0" name=""/>
        <dsp:cNvSpPr/>
      </dsp:nvSpPr>
      <dsp:spPr>
        <a:xfrm>
          <a:off x="9332523" y="2904835"/>
          <a:ext cx="1191377" cy="19365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1600" kern="1200" dirty="0"/>
            <a:t>20/03/2023 : adoption d’un cahier des charges par le CNCD</a:t>
          </a:r>
        </a:p>
      </dsp:txBody>
      <dsp:txXfrm>
        <a:off x="9332523" y="2904835"/>
        <a:ext cx="1191377" cy="1936556"/>
      </dsp:txXfrm>
    </dsp:sp>
    <dsp:sp modelId="{F2CEDD28-4189-49C6-999F-32082E1CF35E}">
      <dsp:nvSpPr>
        <dsp:cNvPr id="0" name=""/>
        <dsp:cNvSpPr/>
      </dsp:nvSpPr>
      <dsp:spPr>
        <a:xfrm>
          <a:off x="9686142" y="2178626"/>
          <a:ext cx="484139" cy="4841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CE048-91B0-498F-85A9-95B9DA2A29BA}">
      <dsp:nvSpPr>
        <dsp:cNvPr id="0" name=""/>
        <dsp:cNvSpPr/>
      </dsp:nvSpPr>
      <dsp:spPr>
        <a:xfrm>
          <a:off x="4621" y="155215"/>
          <a:ext cx="4040906" cy="404090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30480" rIns="222385" bIns="30480" numCol="1" spcCol="1270" anchor="ctr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400" kern="1200"/>
            <a:t>Besoins de redevabilité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exigences internationales  (CNUCC ou règlement européen)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comme nationales (ARS 1000…)</a:t>
          </a:r>
        </a:p>
      </dsp:txBody>
      <dsp:txXfrm>
        <a:off x="596398" y="746992"/>
        <a:ext cx="2857352" cy="2857352"/>
      </dsp:txXfrm>
    </dsp:sp>
    <dsp:sp modelId="{97564F21-BEC6-49FA-A631-BD0C052117D9}">
      <dsp:nvSpPr>
        <dsp:cNvPr id="0" name=""/>
        <dsp:cNvSpPr/>
      </dsp:nvSpPr>
      <dsp:spPr>
        <a:xfrm>
          <a:off x="3237346" y="155215"/>
          <a:ext cx="4040906" cy="4040906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30480" rIns="222385" bIns="30480" numCol="1" spcCol="1270" anchor="ctr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400" kern="1200"/>
            <a:t>Besoins d’analyse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risque de déforestation (entreprises, MINEF),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analyse sur cacao et déforestation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Suivi-évaluation des politiques publiques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carbone</a:t>
          </a:r>
        </a:p>
      </dsp:txBody>
      <dsp:txXfrm>
        <a:off x="3829123" y="746992"/>
        <a:ext cx="2857352" cy="2857352"/>
      </dsp:txXfrm>
    </dsp:sp>
    <dsp:sp modelId="{E75CB7B5-68EA-44A9-B306-3A511B6B1C14}">
      <dsp:nvSpPr>
        <dsp:cNvPr id="0" name=""/>
        <dsp:cNvSpPr/>
      </dsp:nvSpPr>
      <dsp:spPr>
        <a:xfrm>
          <a:off x="6470072" y="155215"/>
          <a:ext cx="4040906" cy="4040906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2385" tIns="30480" rIns="222385" bIns="30480" numCol="1" spcCol="1270" anchor="ctr" anchorCtr="1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I" sz="2400" kern="1200"/>
            <a:t>Besoins d’outils de gestion de la lutte contre la déforestation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Dans AP, FC mais aussi milieu rural (création nouvelles parcelles)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I" sz="1900" kern="1200"/>
            <a:t>Pour les entreprises</a:t>
          </a:r>
        </a:p>
      </dsp:txBody>
      <dsp:txXfrm>
        <a:off x="7061849" y="746992"/>
        <a:ext cx="2857352" cy="2857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87D5-21EF-4314-95CF-C00B3420ED8A}">
      <dsp:nvSpPr>
        <dsp:cNvPr id="0" name=""/>
        <dsp:cNvSpPr/>
      </dsp:nvSpPr>
      <dsp:spPr>
        <a:xfrm>
          <a:off x="0" y="50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Géoportail</a:t>
          </a:r>
          <a:endParaRPr lang="en-US" sz="1600" kern="1200"/>
        </a:p>
      </dsp:txBody>
      <dsp:txXfrm>
        <a:off x="23760" y="28800"/>
        <a:ext cx="4067280" cy="439200"/>
      </dsp:txXfrm>
    </dsp:sp>
    <dsp:sp modelId="{270D8A1D-8673-4134-B03B-D8DA0AA81BB9}">
      <dsp:nvSpPr>
        <dsp:cNvPr id="0" name=""/>
        <dsp:cNvSpPr/>
      </dsp:nvSpPr>
      <dsp:spPr>
        <a:xfrm>
          <a:off x="0" y="5666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Géostatistiques et analytiques</a:t>
          </a:r>
          <a:endParaRPr lang="en-US" sz="1600" kern="1200"/>
        </a:p>
      </dsp:txBody>
      <dsp:txXfrm>
        <a:off x="23760" y="590400"/>
        <a:ext cx="4067280" cy="439200"/>
      </dsp:txXfrm>
    </dsp:sp>
    <dsp:sp modelId="{888FB547-2AA4-4C72-A1CB-EB0D5D109C2B}">
      <dsp:nvSpPr>
        <dsp:cNvPr id="0" name=""/>
        <dsp:cNvSpPr/>
      </dsp:nvSpPr>
      <dsp:spPr>
        <a:xfrm>
          <a:off x="0" y="11282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Dashboard</a:t>
          </a:r>
          <a:endParaRPr lang="en-US" sz="1600" kern="1200"/>
        </a:p>
      </dsp:txBody>
      <dsp:txXfrm>
        <a:off x="23760" y="1152000"/>
        <a:ext cx="4067280" cy="439200"/>
      </dsp:txXfrm>
    </dsp:sp>
    <dsp:sp modelId="{4C3ACB90-91C7-4852-BFF7-BAC62AF9455A}">
      <dsp:nvSpPr>
        <dsp:cNvPr id="0" name=""/>
        <dsp:cNvSpPr/>
      </dsp:nvSpPr>
      <dsp:spPr>
        <a:xfrm>
          <a:off x="0" y="16898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Service cartographique</a:t>
          </a:r>
          <a:endParaRPr lang="en-US" sz="1600" kern="1200"/>
        </a:p>
      </dsp:txBody>
      <dsp:txXfrm>
        <a:off x="23760" y="1713600"/>
        <a:ext cx="4067280" cy="439200"/>
      </dsp:txXfrm>
    </dsp:sp>
    <dsp:sp modelId="{05F4A3B0-299A-4890-94AE-368FED8FD1AD}">
      <dsp:nvSpPr>
        <dsp:cNvPr id="0" name=""/>
        <dsp:cNvSpPr/>
      </dsp:nvSpPr>
      <dsp:spPr>
        <a:xfrm>
          <a:off x="0" y="22514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Application mobile de collecte de données</a:t>
          </a:r>
          <a:endParaRPr lang="en-US" sz="1600" kern="1200"/>
        </a:p>
      </dsp:txBody>
      <dsp:txXfrm>
        <a:off x="23760" y="2275200"/>
        <a:ext cx="4067280" cy="4392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3B6B5-ED40-452E-8E03-DE3F658097C8}">
      <dsp:nvSpPr>
        <dsp:cNvPr id="0" name=""/>
        <dsp:cNvSpPr/>
      </dsp:nvSpPr>
      <dsp:spPr>
        <a:xfrm>
          <a:off x="0" y="50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Système National de Surveillance de Forêt</a:t>
          </a:r>
          <a:endParaRPr lang="en-US" sz="1600" kern="1200"/>
        </a:p>
      </dsp:txBody>
      <dsp:txXfrm>
        <a:off x="23760" y="28800"/>
        <a:ext cx="4067280" cy="439200"/>
      </dsp:txXfrm>
    </dsp:sp>
    <dsp:sp modelId="{30C767D7-E37F-4D06-B7FD-B194FE8FE9B1}">
      <dsp:nvSpPr>
        <dsp:cNvPr id="0" name=""/>
        <dsp:cNvSpPr/>
      </dsp:nvSpPr>
      <dsp:spPr>
        <a:xfrm>
          <a:off x="0" y="5666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Analyse de l’utilisation des sols</a:t>
          </a:r>
          <a:endParaRPr lang="en-US" sz="1600" kern="1200"/>
        </a:p>
      </dsp:txBody>
      <dsp:txXfrm>
        <a:off x="23760" y="590400"/>
        <a:ext cx="4067280" cy="439200"/>
      </dsp:txXfrm>
    </dsp:sp>
    <dsp:sp modelId="{1C259034-55D4-43D2-B41F-3AD7F4A00F02}">
      <dsp:nvSpPr>
        <dsp:cNvPr id="0" name=""/>
        <dsp:cNvSpPr/>
      </dsp:nvSpPr>
      <dsp:spPr>
        <a:xfrm>
          <a:off x="0" y="11282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Système d’alertes de la déforestation</a:t>
          </a:r>
          <a:endParaRPr lang="en-US" sz="1600" kern="1200"/>
        </a:p>
      </dsp:txBody>
      <dsp:txXfrm>
        <a:off x="23760" y="1152000"/>
        <a:ext cx="4067280" cy="439200"/>
      </dsp:txXfrm>
    </dsp:sp>
    <dsp:sp modelId="{57EF4295-77EF-49C8-AE5A-60CC70517D0A}">
      <dsp:nvSpPr>
        <dsp:cNvPr id="0" name=""/>
        <dsp:cNvSpPr/>
      </dsp:nvSpPr>
      <dsp:spPr>
        <a:xfrm>
          <a:off x="0" y="16898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Système de vérification des alertes</a:t>
          </a:r>
          <a:endParaRPr lang="en-US" sz="1600" kern="1200"/>
        </a:p>
      </dsp:txBody>
      <dsp:txXfrm>
        <a:off x="23760" y="1713600"/>
        <a:ext cx="4067280" cy="439200"/>
      </dsp:txXfrm>
    </dsp:sp>
    <dsp:sp modelId="{83E6EE78-556D-4222-9491-D174F2F5FE92}">
      <dsp:nvSpPr>
        <dsp:cNvPr id="0" name=""/>
        <dsp:cNvSpPr/>
      </dsp:nvSpPr>
      <dsp:spPr>
        <a:xfrm>
          <a:off x="0" y="2251440"/>
          <a:ext cx="4114800" cy="4867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Modélisation du risque de la déforestation.</a:t>
          </a:r>
          <a:endParaRPr lang="en-US" sz="1600" kern="1200"/>
        </a:p>
      </dsp:txBody>
      <dsp:txXfrm>
        <a:off x="23760" y="2275200"/>
        <a:ext cx="4067280" cy="4392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87D5-21EF-4314-95CF-C00B3420ED8A}">
      <dsp:nvSpPr>
        <dsp:cNvPr id="0" name=""/>
        <dsp:cNvSpPr/>
      </dsp:nvSpPr>
      <dsp:spPr>
        <a:xfrm>
          <a:off x="0" y="0"/>
          <a:ext cx="2759631" cy="567080"/>
        </a:xfrm>
        <a:prstGeom prst="rect">
          <a:avLst/>
        </a:prstGeom>
        <a:solidFill>
          <a:srgbClr val="50C8A7"/>
        </a:solidFill>
        <a:ln w="12700" cap="flat" cmpd="sng" algn="ctr">
          <a:solidFill>
            <a:srgbClr val="50C8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Données de base</a:t>
          </a:r>
          <a:endParaRPr lang="en-U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2759631" cy="567080"/>
      </dsp:txXfrm>
    </dsp:sp>
    <dsp:sp modelId="{1072EA64-F6B1-4C5E-84E5-B15000B18DBD}">
      <dsp:nvSpPr>
        <dsp:cNvPr id="0" name=""/>
        <dsp:cNvSpPr/>
      </dsp:nvSpPr>
      <dsp:spPr>
        <a:xfrm>
          <a:off x="0" y="547821"/>
          <a:ext cx="2759631" cy="1851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1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Images satellitaires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Aires protégées et FC.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Couches administratives.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Carte occupation de sol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Alertes</a:t>
          </a:r>
        </a:p>
      </dsp:txBody>
      <dsp:txXfrm>
        <a:off x="0" y="547821"/>
        <a:ext cx="2759631" cy="18510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87D5-21EF-4314-95CF-C00B3420ED8A}">
      <dsp:nvSpPr>
        <dsp:cNvPr id="0" name=""/>
        <dsp:cNvSpPr/>
      </dsp:nvSpPr>
      <dsp:spPr>
        <a:xfrm>
          <a:off x="0" y="0"/>
          <a:ext cx="2759631" cy="589685"/>
        </a:xfrm>
        <a:prstGeom prst="rect">
          <a:avLst/>
        </a:prstGeom>
        <a:solidFill>
          <a:srgbClr val="5B9BD5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Géoportail</a:t>
          </a:r>
          <a:endParaRPr lang="en-U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2759631" cy="589685"/>
      </dsp:txXfrm>
    </dsp:sp>
    <dsp:sp modelId="{B3B2FC69-C158-4BBF-A728-7EAD2FE299AD}">
      <dsp:nvSpPr>
        <dsp:cNvPr id="0" name=""/>
        <dsp:cNvSpPr/>
      </dsp:nvSpPr>
      <dsp:spPr>
        <a:xfrm>
          <a:off x="0" y="553279"/>
          <a:ext cx="2759631" cy="1244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1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Accès utilisateurs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Dashboard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Export de données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Module de paiement </a:t>
          </a:r>
        </a:p>
      </dsp:txBody>
      <dsp:txXfrm>
        <a:off x="0" y="553279"/>
        <a:ext cx="2759631" cy="12445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87D5-21EF-4314-95CF-C00B3420ED8A}">
      <dsp:nvSpPr>
        <dsp:cNvPr id="0" name=""/>
        <dsp:cNvSpPr/>
      </dsp:nvSpPr>
      <dsp:spPr>
        <a:xfrm>
          <a:off x="0" y="0"/>
          <a:ext cx="3065741" cy="625768"/>
        </a:xfrm>
        <a:prstGeom prst="rect">
          <a:avLst/>
        </a:prstGeom>
        <a:solidFill>
          <a:srgbClr val="4BC174"/>
        </a:solidFill>
        <a:ln w="12700" cap="flat" cmpd="sng" algn="ctr">
          <a:solidFill>
            <a:srgbClr val="4BC17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Services d’analyse</a:t>
          </a:r>
          <a:endParaRPr lang="en-U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3065741" cy="625768"/>
      </dsp:txXfrm>
    </dsp:sp>
    <dsp:sp modelId="{B3B2FC69-C158-4BBF-A728-7EAD2FE299AD}">
      <dsp:nvSpPr>
        <dsp:cNvPr id="0" name=""/>
        <dsp:cNvSpPr/>
      </dsp:nvSpPr>
      <dsp:spPr>
        <a:xfrm>
          <a:off x="0" y="749489"/>
          <a:ext cx="3065741" cy="1646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33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Analyse d’utilisation de sol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Risque de déforestation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Vérification des Alertes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Requêtes spatiales des AOI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Collecte de données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800" kern="1200" noProof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800" kern="1200" noProof="0"/>
        </a:p>
      </dsp:txBody>
      <dsp:txXfrm>
        <a:off x="0" y="749489"/>
        <a:ext cx="3065741" cy="164602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87D5-21EF-4314-95CF-C00B3420ED8A}">
      <dsp:nvSpPr>
        <dsp:cNvPr id="0" name=""/>
        <dsp:cNvSpPr/>
      </dsp:nvSpPr>
      <dsp:spPr>
        <a:xfrm>
          <a:off x="0" y="0"/>
          <a:ext cx="2851233" cy="615773"/>
        </a:xfrm>
        <a:prstGeom prst="rect">
          <a:avLst/>
        </a:prstGeom>
        <a:solidFill>
          <a:srgbClr val="4ABA46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Gestion d’utilisateurs</a:t>
          </a:r>
          <a:endParaRPr lang="en-US" sz="18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2851233" cy="615773"/>
      </dsp:txXfrm>
    </dsp:sp>
    <dsp:sp modelId="{7B028180-7C16-4A49-AD54-61AC1CE295F7}">
      <dsp:nvSpPr>
        <dsp:cNvPr id="0" name=""/>
        <dsp:cNvSpPr/>
      </dsp:nvSpPr>
      <dsp:spPr>
        <a:xfrm>
          <a:off x="0" y="686595"/>
          <a:ext cx="2851233" cy="2287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52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Super admin: dépositaire des données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Admin: Producteur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Utilisateur Interne (producteur et/ou consommateur données)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Utilisateur Externe (consommateur données) </a:t>
          </a:r>
        </a:p>
      </dsp:txBody>
      <dsp:txXfrm>
        <a:off x="0" y="686595"/>
        <a:ext cx="2851233" cy="22873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587D5-21EF-4314-95CF-C00B3420ED8A}">
      <dsp:nvSpPr>
        <dsp:cNvPr id="0" name=""/>
        <dsp:cNvSpPr/>
      </dsp:nvSpPr>
      <dsp:spPr>
        <a:xfrm>
          <a:off x="0" y="581196"/>
          <a:ext cx="2759631" cy="589685"/>
        </a:xfrm>
        <a:prstGeom prst="rect">
          <a:avLst/>
        </a:prstGeom>
        <a:solidFill>
          <a:srgbClr val="55C3CF"/>
        </a:solidFill>
        <a:ln w="12700" cap="flat" cmpd="sng" algn="ctr">
          <a:solidFill>
            <a:srgbClr val="55C3C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Base de données</a:t>
          </a:r>
        </a:p>
      </dsp:txBody>
      <dsp:txXfrm>
        <a:off x="0" y="581196"/>
        <a:ext cx="2759631" cy="589685"/>
      </dsp:txXfrm>
    </dsp:sp>
    <dsp:sp modelId="{B3B2FC69-C158-4BBF-A728-7EAD2FE299AD}">
      <dsp:nvSpPr>
        <dsp:cNvPr id="0" name=""/>
        <dsp:cNvSpPr/>
      </dsp:nvSpPr>
      <dsp:spPr>
        <a:xfrm>
          <a:off x="0" y="1253398"/>
          <a:ext cx="2759631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1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/>
            <a:t>Catalogue de données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noProof="0" err="1"/>
            <a:t>Computing</a:t>
          </a:r>
          <a:r>
            <a:rPr lang="fr-FR" sz="1800" kern="1200" noProof="0"/>
            <a:t> power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r-FR" sz="1800" kern="1200" noProof="0"/>
        </a:p>
      </dsp:txBody>
      <dsp:txXfrm>
        <a:off x="0" y="1253398"/>
        <a:ext cx="2759631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15EFDC-908D-4A1B-B3C7-A21C843804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4515E-0A18-4185-B1B1-3EED18947B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6499791-643D-4856-A163-67B43E4AD23F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2A0CC-1E11-4F10-B276-CFC4CB139D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6867C-0089-4282-AE6C-7CA6D0C832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28C1DE0-F7D2-49A0-9EA5-02ACEBBECDE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9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I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C5122-A088-44A9-9017-73AD81F101C6}" type="datetimeFigureOut">
              <a:rPr lang="fr-CI" smtClean="0"/>
              <a:t>27/01/2023</a:t>
            </a:fld>
            <a:endParaRPr lang="fr-CI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I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I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I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7CC13-748C-4A26-839A-4158E28746ED}" type="slidenum">
              <a:rPr lang="fr-CI" smtClean="0"/>
              <a:t>‹N°›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139375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7CC13-748C-4A26-839A-4158E28746ED}" type="slidenum">
              <a:rPr lang="fr-CI" smtClean="0"/>
              <a:t>14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33825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7CC13-748C-4A26-839A-4158E28746ED}" type="slidenum">
              <a:rPr lang="fr-CI" smtClean="0"/>
              <a:t>15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1496699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7CC13-748C-4A26-839A-4158E28746ED}" type="slidenum">
              <a:rPr lang="fr-CI" smtClean="0"/>
              <a:t>16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109674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7CC13-748C-4A26-839A-4158E28746ED}" type="slidenum">
              <a:rPr lang="fr-CI" smtClean="0"/>
              <a:t>17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97095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I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7CC13-748C-4A26-839A-4158E28746ED}" type="slidenum">
              <a:rPr lang="fr-CI" smtClean="0"/>
              <a:t>18</a:t>
            </a:fld>
            <a:endParaRPr lang="fr-CI"/>
          </a:p>
        </p:txBody>
      </p:sp>
    </p:spTree>
    <p:extLst>
      <p:ext uri="{BB962C8B-B14F-4D97-AF65-F5344CB8AC3E}">
        <p14:creationId xmlns:p14="http://schemas.microsoft.com/office/powerpoint/2010/main" val="305273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6EED-8F5B-43C8-9F2C-04D3DBFE0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91DCE-F4C4-4E3F-B48B-C8BACE2D5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A9716-666E-47FA-8251-E6B23CD9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FFB1E-4E0B-4BFB-8A16-AFD51DE8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4C296-12E0-4766-B9AC-72646C3D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1282-BEA7-4E20-9DF7-D5C12382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581AE-A4BE-42B9-8358-8062BC9FB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DB4D7-25EF-46C6-B0B1-0E8A375AB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F09D9-5ECD-4638-99DD-8F9E89BC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A0B62-BE2D-414A-8531-0ED988AB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6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5374E5-16BD-4DCB-8859-441B76EF92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6522A-BFD6-4712-9377-39E21A157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3B261-2BA9-4BF8-A394-6EF6AE62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C893-E158-4904-B1B7-CC1F90DE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532D1-9CA6-470A-9956-8675ACF8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45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3D70-91AA-429A-BD57-1CB6792B3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1078030"/>
            <a:ext cx="9288096" cy="2956718"/>
          </a:xfrm>
        </p:spPr>
        <p:txBody>
          <a:bodyPr anchor="t">
            <a:noAutofit/>
          </a:bodyPr>
          <a:lstStyle>
            <a:lvl1pPr algn="l">
              <a:defRPr sz="66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5D245-B564-481D-A323-F73C5BCA8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8136" y="4455621"/>
            <a:ext cx="9288096" cy="1435331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072EE-51B3-4C0C-A460-4684AB07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422A5-3076-413B-84CB-ED3BA417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67C68-40D5-477E-9DBC-C28FD4B1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2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EE2F5-9D3C-4BE7-9AD5-335B31CF2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8C4F-4BF6-47CF-ABEE-2B12748C4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9070-70D2-4DD1-A439-155343FE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1AB30-CD74-471D-9FA6-ADC0C901E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37C4-F19E-4521-8DCB-4E0CF9CA3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0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007D-9B1D-4E2C-B38F-29C68209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9127"/>
            <a:ext cx="9272260" cy="3472874"/>
          </a:xfrm>
        </p:spPr>
        <p:txBody>
          <a:bodyPr anchor="t"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60C51B-B525-4032-9D08-2978D736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0939" y="4572000"/>
            <a:ext cx="9272262" cy="1320801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08851-4DCC-447C-828A-5F7E66F7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542-CAEF-4D6C-BE6A-BC100F05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8BDE40-8468-4051-9703-B751608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1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F7AE-3892-4896-8C15-7A35A41E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1088136"/>
            <a:ext cx="9890066" cy="12942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9A26-86F1-4817-B243-4DE63B4F1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2185" y="2440568"/>
            <a:ext cx="4841505" cy="38012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4BF9B-EA16-48C8-96B9-7A66051BE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40568"/>
            <a:ext cx="4806002" cy="3801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E2D9F-1FCE-4A1C-996E-DB05777A8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29E05-3F6C-40BF-9324-118588B6C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BE013-C5C0-4CBD-982E-36F037F7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37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D885-5FE5-4407-BE4D-FAD01C40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84333"/>
            <a:ext cx="9949455" cy="838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22A77-C134-4857-83E5-51217D3C2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2088" y="1923190"/>
            <a:ext cx="4816475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ECBFE-C62C-471B-BFE4-1272EAC34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2088" y="2825791"/>
            <a:ext cx="4816475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10AFC6-F407-4F35-BD37-B32F9B4036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5482" y="1923190"/>
            <a:ext cx="4824913" cy="838856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D60D5-0F83-46CB-92F3-849FC08E6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5482" y="2825791"/>
            <a:ext cx="4824913" cy="3363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5AE694-5CA0-48DA-90D3-EC42BD1D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40A80D-4CCB-4899-9E1D-A5967F4E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53A9D-469A-4ED9-99A1-7E4B115F8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38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C91E-0A11-4E5D-9B8D-5316E73A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B8A8D1-71AD-4F9F-B393-9EED83FE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E36922-9A4C-453D-9B70-0C3A7028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AAEF2-65DC-4E28-9AA4-5115ACB0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27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48B02B-A32A-4383-BBC7-0C383390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F7E77-47E0-4F9E-9148-8D0C59C0C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005A2-ECF0-4759-A17B-FDECE806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04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DD4B-5676-477E-8C52-4C1CF160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4448"/>
            <a:ext cx="3785860" cy="1554362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3E63-EB15-4D82-BF2B-36BB030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922689"/>
            <a:ext cx="548600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E994E-BAB7-43DC-A0E4-C779CF2A3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701254"/>
            <a:ext cx="3785860" cy="31677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EFAAA-1B70-42AA-ADCC-F49B58132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7B6CC-1C13-4F34-AC86-CCD442C8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1B638-9061-41AD-AF47-73A4AF8B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0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8B82-81A8-4A35-A1B7-66327166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37A40-B4DF-48DF-9525-6CD34F91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54EEC-5DD0-4483-9A3C-3C8D0E96D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48322-CE86-42FA-AA24-937881E1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2DC41-350B-44EC-9931-B9008406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84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F3C43-1676-4A29-83F9-D788ED2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40" y="1097280"/>
            <a:ext cx="3785860" cy="1559740"/>
          </a:xfrm>
        </p:spPr>
        <p:txBody>
          <a:bodyPr anchor="t">
            <a:normAutofit/>
          </a:bodyPr>
          <a:lstStyle>
            <a:lvl1pPr>
              <a:defRPr sz="28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4A903-97C7-4349-B8CE-1BBED1942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1143000"/>
            <a:ext cx="54864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A9F58-4AEB-4286-98F7-3C77AA913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940" y="2697480"/>
            <a:ext cx="3785860" cy="30934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55A58-F085-4500-AF61-045B12C8F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36470-561D-49AE-AC84-B79D483FD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2BE2-DF21-4683-9D5F-849A525F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25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C900-05BC-4021-B69F-2DAF974B7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26E227-253A-44A0-9404-1CFD8CE4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F5A02-0FC4-41C8-A13C-4C929B28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59378-C430-49DB-B2D6-E32FBBCD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9D57D-CB8E-4E67-AE2D-2790E2AA6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68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CF945-D70F-49C1-8CE5-5758C1166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1091381"/>
            <a:ext cx="2171700" cy="4953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DB721-04AA-4330-8045-3F2D9BB4B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91381"/>
            <a:ext cx="8265340" cy="49533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18C15-991C-4C71-8DCD-DB3B3888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8CC3-5830-4EFA-B28E-1648904D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A91B6-E419-4483-9B66-3C75878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447C6A-78C3-4687-9A71-A05DBF6700DE}"/>
              </a:ext>
            </a:extLst>
          </p:cNvPr>
          <p:cNvCxnSpPr>
            <a:cxnSpLocks/>
          </p:cNvCxnSpPr>
          <p:nvPr/>
        </p:nvCxnSpPr>
        <p:spPr>
          <a:xfrm>
            <a:off x="11387805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94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AD05-2232-49CE-98E3-F6ED751D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7CFA0-05BA-4798-8F42-0D5F6EECC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9DC0-67FD-48B6-BBD1-8FC5FDAF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69158-06E3-4ED3-BC49-EBB10061C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65D43-F0E8-47E1-8730-8C6100E5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6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3459-C4F8-479D-A86F-459348F56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0277-038A-4CFA-BF9E-696AA42AE6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AE000-2FF2-4994-8027-CC29C648C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13183-470C-4C19-B430-02841BA3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27B32-051D-40BC-BD50-FB7A29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F3712-DD51-4667-82C8-FB854C9F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9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B1B1-38BD-4FEE-8C85-0E0588C9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4ACB1-9FA8-4EC3-8F78-427657E42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970DA-4F2B-4919-B65F-67C36F1F1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1173F7-0162-48C7-993D-FBCD9979C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F22A5-7092-4465-B174-3E6693CBAE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37C9F-EE59-407B-A47E-EEB0378B3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C8A122-D81C-4A6E-ACD7-4240C91E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88DFD-552D-47CE-AD6D-226FE9C0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5F24-C005-4695-992E-CEB2B21B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250C20-3158-4E3E-8CF6-FD213BCF2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092E0-30F2-4BC6-AB58-1FADAD098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7CB6F-A972-442A-A96B-2A61F1635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92FBF-A45D-4543-BE7F-A996064D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C3E3E-C4A4-4D53-BB21-FDAB6AE1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7BC85-6934-48EF-B3ED-B992D7F6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B485-BB75-49B1-AC7B-B731D92C5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4865E-78C0-479A-848D-54A7F0F6A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3CE5AC-28A0-4E0F-A8CC-1D6EF57C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A24E5-A7CF-4EC5-B554-94568A6C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D0E9C-84FF-4777-95DE-A82B4DAA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B4C8D-F122-4784-85F3-615E4419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70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C6AAD-650A-43F8-BA99-6BD3D30B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2A84E2-3D47-4E1E-B405-01F9B8DB1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778EE-2CAE-40D5-A474-AB19ECE85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2E63A-171C-43F7-9AF0-8B82F9901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9399F-CCC8-4400-9FC3-A345F15B7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71D0B4-B064-41E5-B719-8CFC62DA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8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2D343-3FF5-4DC9-AAE2-0E283347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7DFE1-A85C-4DDE-A07A-23430FD2F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6658-7537-455E-A12F-DA72B2B94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DDE57-618B-48C1-8AC4-FEDB9149FA44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5B7A-449E-48BA-88AE-64612D966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429A3-42B4-4DCF-A0DF-02870EC95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87D1D-D115-44EF-ABFD-2BD89CDEE676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5414A2-3BE1-426A-A508-7100030959B0}"/>
              </a:ext>
            </a:extLst>
          </p:cNvPr>
          <p:cNvCxnSpPr>
            <a:cxnSpLocks/>
          </p:cNvCxnSpPr>
          <p:nvPr userDrawn="1"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97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Neue Haas Grotesk Text Pro (Headings)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4438DC-3CEE-4170-9B1C-BAC05CD8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36" y="571500"/>
            <a:ext cx="9922764" cy="12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19D24-DCBE-47F9-8B85-8A118B02B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8136" y="2447778"/>
            <a:ext cx="9922764" cy="383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F5788-BDCE-49E2-80AE-31C739C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5200" y="6389688"/>
            <a:ext cx="36953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A1E45834-53BD-4C8F-B791-CD5378F4150E}" type="datetimeFigureOut">
              <a:rPr lang="en-US" smtClean="0"/>
              <a:t>1/27/2023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D5844-8163-4D82-BEFC-BC2D8D511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0940" y="6389688"/>
            <a:ext cx="4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98A50-C435-4220-82C6-C8D62A7C9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3190" y="6389688"/>
            <a:ext cx="940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19D7796-F675-488F-AC46-C88938C80352}" type="slidenum">
              <a:rPr lang="en-US" smtClean="0"/>
              <a:t>‹N°›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689CE0-64D2-447C-9C1F-872D111D8AC3}"/>
              </a:ext>
            </a:extLst>
          </p:cNvPr>
          <p:cNvCxnSpPr>
            <a:cxnSpLocks/>
          </p:cNvCxnSpPr>
          <p:nvPr/>
        </p:nvCxnSpPr>
        <p:spPr>
          <a:xfrm>
            <a:off x="0" y="1185205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880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30000"/>
        </a:lnSpc>
        <a:spcBef>
          <a:spcPts val="500"/>
        </a:spcBef>
        <a:buFont typeface="Neue Haas Grotesk Text Pro" panose="020B050402020202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hyperlink" Target="https://www.reuters.com/article/us-ivorycoast-cocoa-environment-insight-idUSKCN0RZ09H2015100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9" Type="http://schemas.openxmlformats.org/officeDocument/2006/relationships/image" Target="../media/image14.png"/><Relationship Id="rId21" Type="http://schemas.microsoft.com/office/2007/relationships/diagramDrawing" Target="../diagrams/drawing8.xml"/><Relationship Id="rId34" Type="http://schemas.openxmlformats.org/officeDocument/2006/relationships/image" Target="../media/image9.png"/><Relationship Id="rId42" Type="http://schemas.openxmlformats.org/officeDocument/2006/relationships/image" Target="../media/image17.png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29" Type="http://schemas.openxmlformats.org/officeDocument/2006/relationships/diagramQuickStyle" Target="../diagrams/quickStyle10.xml"/><Relationship Id="rId41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32" Type="http://schemas.openxmlformats.org/officeDocument/2006/relationships/image" Target="../media/image7.png"/><Relationship Id="rId37" Type="http://schemas.openxmlformats.org/officeDocument/2006/relationships/image" Target="../media/image12.png"/><Relationship Id="rId40" Type="http://schemas.openxmlformats.org/officeDocument/2006/relationships/image" Target="../media/image15.svg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28" Type="http://schemas.openxmlformats.org/officeDocument/2006/relationships/diagramLayout" Target="../diagrams/layout10.xml"/><Relationship Id="rId36" Type="http://schemas.openxmlformats.org/officeDocument/2006/relationships/image" Target="../media/image11.png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31" Type="http://schemas.microsoft.com/office/2007/relationships/diagramDrawing" Target="../diagrams/drawing10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Relationship Id="rId35" Type="http://schemas.openxmlformats.org/officeDocument/2006/relationships/image" Target="../media/image10.svg"/><Relationship Id="rId43" Type="http://schemas.openxmlformats.org/officeDocument/2006/relationships/image" Target="../media/image18.svg"/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33" Type="http://schemas.openxmlformats.org/officeDocument/2006/relationships/image" Target="../media/image8.svg"/><Relationship Id="rId38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jpeg"/><Relationship Id="rId26" Type="http://schemas.openxmlformats.org/officeDocument/2006/relationships/image" Target="../media/image17.png"/><Relationship Id="rId3" Type="http://schemas.openxmlformats.org/officeDocument/2006/relationships/image" Target="../media/image13.svg"/><Relationship Id="rId21" Type="http://schemas.openxmlformats.org/officeDocument/2006/relationships/image" Target="../media/image32.svg"/><Relationship Id="rId7" Type="http://schemas.openxmlformats.org/officeDocument/2006/relationships/image" Target="../media/image10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6.svg"/><Relationship Id="rId2" Type="http://schemas.openxmlformats.org/officeDocument/2006/relationships/image" Target="../media/image12.png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3.svg"/><Relationship Id="rId24" Type="http://schemas.openxmlformats.org/officeDocument/2006/relationships/image" Target="../media/image35.png"/><Relationship Id="rId32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7.sv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31" Type="http://schemas.openxmlformats.org/officeDocument/2006/relationships/image" Target="../media/image40.png"/><Relationship Id="rId4" Type="http://schemas.openxmlformats.org/officeDocument/2006/relationships/image" Target="../media/image7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3.png"/><Relationship Id="rId27" Type="http://schemas.openxmlformats.org/officeDocument/2006/relationships/image" Target="../media/image18.svg"/><Relationship Id="rId30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7F4A8A-7B54-4D8D-933A-8921996A0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7DD71B-BF9E-42B7-A96A-1080B8DBF8A3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068818" y="1076635"/>
            <a:ext cx="6859225" cy="3495365"/>
          </a:xfrm>
        </p:spPr>
        <p:txBody>
          <a:bodyPr anchor="t">
            <a:normAutofit/>
          </a:bodyPr>
          <a:lstStyle/>
          <a:p>
            <a:r>
              <a:rPr lang="fr-FR" sz="4400" dirty="0"/>
              <a:t>Système de surveillance des forêts et d'alerte précoce de la déforestation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74728-07D7-4218-8894-67F3C3431491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097280" y="4572000"/>
            <a:ext cx="5732851" cy="1509204"/>
          </a:xfrm>
        </p:spPr>
        <p:txBody>
          <a:bodyPr anchor="b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fr-FR" sz="3000" b="1" dirty="0"/>
              <a:t>État d’avancement de la rédaction du Cahier des Charges</a:t>
            </a:r>
          </a:p>
          <a:p>
            <a:pPr>
              <a:lnSpc>
                <a:spcPct val="110000"/>
              </a:lnSpc>
            </a:pPr>
            <a:endParaRPr lang="fr-FR" sz="1700" dirty="0"/>
          </a:p>
          <a:p>
            <a:pPr>
              <a:lnSpc>
                <a:spcPct val="110000"/>
              </a:lnSpc>
            </a:pPr>
            <a:r>
              <a:rPr lang="fr-FR" sz="1700" dirty="0"/>
              <a:t>Abidjan, 25 Janvier 2023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AA360F-DECB-4836-8FB6-22C4BC3FB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4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07120"/>
            <a:ext cx="804195" cy="0"/>
          </a:xfrm>
          <a:prstGeom prst="line">
            <a:avLst/>
          </a:prstGeom>
          <a:ln w="1238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7EABD52-F9F3-4C97-A170-DD9BD0E06D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1631" y="409297"/>
            <a:ext cx="4690369" cy="5997266"/>
          </a:xfrm>
          <a:prstGeom prst="rect">
            <a:avLst/>
          </a:prstGeom>
        </p:spPr>
      </p:pic>
      <p:sp>
        <p:nvSpPr>
          <p:cNvPr id="7" name="TextBox 6">
            <a:hlinkClick r:id="rId9"/>
            <a:extLst>
              <a:ext uri="{FF2B5EF4-FFF2-40B4-BE49-F238E27FC236}">
                <a16:creationId xmlns:a16="http://schemas.microsoft.com/office/drawing/2014/main" id="{5A36B750-8928-45EA-97DA-B9FF2F50DEB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744136" y="6406562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Source: Reuters </a:t>
            </a:r>
          </a:p>
        </p:txBody>
      </p:sp>
    </p:spTree>
    <p:extLst>
      <p:ext uri="{BB962C8B-B14F-4D97-AF65-F5344CB8AC3E}">
        <p14:creationId xmlns:p14="http://schemas.microsoft.com/office/powerpoint/2010/main" val="92098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AAE7-B06E-44FB-A126-9605ED6FAF4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Caractéristiques du Système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36BFA-076E-44AD-95F4-4BF72E4F893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463517" y="2085685"/>
            <a:ext cx="5511695" cy="4538950"/>
          </a:xfrm>
        </p:spPr>
        <p:txBody>
          <a:bodyPr>
            <a:normAutofit/>
          </a:bodyPr>
          <a:lstStyle/>
          <a:p>
            <a:r>
              <a:rPr lang="fr-CI" sz="2000">
                <a:effectLst/>
                <a:latin typeface="Neue Haas Grotesk Text Pro (Body)"/>
                <a:ea typeface="Calibri" panose="020F0502020204030204" pitchFamily="34" charset="0"/>
                <a:cs typeface="Times New Roman" panose="02020603050405020304" pitchFamily="18" charset="0"/>
              </a:rPr>
              <a:t>Le système sera national ;</a:t>
            </a:r>
            <a:endParaRPr lang="en-US" sz="2000">
              <a:effectLst/>
              <a:latin typeface="Neue Haas Grotesk Text Pro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CI" sz="2000">
                <a:effectLst/>
                <a:latin typeface="Neue Haas Grotesk Text Pro (Body)"/>
                <a:ea typeface="DengXian" panose="02010600030101010101" pitchFamily="2" charset="-122"/>
                <a:cs typeface="Times New Roman" panose="02020603050405020304" pitchFamily="18" charset="0"/>
              </a:rPr>
              <a:t>Mise à jour biennale de la carte nationale d’occupation du sol;</a:t>
            </a:r>
          </a:p>
          <a:p>
            <a:r>
              <a:rPr lang="fr-FR" sz="2000">
                <a:effectLst/>
                <a:latin typeface="Neue Haas Grotesk Text Pro (Body)"/>
                <a:ea typeface="DengXian" panose="02010600030101010101" pitchFamily="2" charset="-122"/>
                <a:cs typeface="Times New Roman" panose="02020603050405020304" pitchFamily="18" charset="0"/>
              </a:rPr>
              <a:t>Inclure un système d’alerte précoce de la déforestation;</a:t>
            </a:r>
            <a:endParaRPr lang="fr-CI" sz="2000">
              <a:effectLst/>
              <a:latin typeface="Neue Haas Grotesk Text Pro (Body)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CI" sz="2000">
                <a:effectLst/>
                <a:latin typeface="Neue Haas Grotesk Text Pro (Body)"/>
                <a:ea typeface="DengXian" panose="02010600030101010101" pitchFamily="2" charset="-122"/>
                <a:cs typeface="Times New Roman" panose="02020603050405020304" pitchFamily="18" charset="0"/>
              </a:rPr>
              <a:t>Système de vérification des alertes par les différentes parties prenantes;</a:t>
            </a:r>
            <a:endParaRPr lang="fr-CI" sz="2000">
              <a:latin typeface="Neue Haas Grotesk Text Pro (Body)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fr-CI" sz="2000">
                <a:effectLst/>
                <a:latin typeface="Neue Haas Grotesk Text Pro (Body)"/>
                <a:ea typeface="Calibri" panose="020F0502020204030204" pitchFamily="34" charset="0"/>
                <a:cs typeface="Times New Roman" panose="02020603050405020304" pitchFamily="18" charset="0"/>
              </a:rPr>
              <a:t>Développé à partir d’outils libres ; </a:t>
            </a:r>
          </a:p>
          <a:p>
            <a:r>
              <a:rPr lang="fr-CI" sz="2000">
                <a:effectLst/>
                <a:latin typeface="Neue Haas Grotesk Text Pro (Body)"/>
                <a:ea typeface="DengXian" panose="02010600030101010101" pitchFamily="2" charset="-122"/>
                <a:cs typeface="Times New Roman" panose="02020603050405020304" pitchFamily="18" charset="0"/>
              </a:rPr>
              <a:t>Approche modulaire;</a:t>
            </a:r>
          </a:p>
          <a:p>
            <a:r>
              <a:rPr lang="fr-CI" sz="2000">
                <a:latin typeface="Neue Haas Grotesk Text Pro (Body)"/>
                <a:ea typeface="DengXian" panose="02010600030101010101" pitchFamily="2" charset="-122"/>
                <a:cs typeface="Times New Roman" panose="02020603050405020304" pitchFamily="18" charset="0"/>
              </a:rPr>
              <a:t>I</a:t>
            </a:r>
            <a:r>
              <a:rPr lang="fr-CI" sz="2000">
                <a:effectLst/>
                <a:latin typeface="Neue Haas Grotesk Text Pro (Body)"/>
                <a:ea typeface="DengXian" panose="02010600030101010101" pitchFamily="2" charset="-122"/>
                <a:cs typeface="Times New Roman" panose="02020603050405020304" pitchFamily="18" charset="0"/>
              </a:rPr>
              <a:t>nteropérable avec des systèmes existants;</a:t>
            </a:r>
            <a:endParaRPr lang="en-US" sz="2000">
              <a:effectLst/>
              <a:latin typeface="Neue Haas Grotesk Text Pro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sz="2000">
              <a:latin typeface="Neue Haas Grotesk Text Pro (Body)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9486C-0E8C-48F0-99A0-0FD9CE4A1FB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24" y="1975780"/>
            <a:ext cx="6181726" cy="451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8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7E164-DD90-4B74-82C0-33859E0C6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3765"/>
            <a:ext cx="10515600" cy="1325563"/>
          </a:xfrm>
        </p:spPr>
        <p:txBody>
          <a:bodyPr/>
          <a:lstStyle/>
          <a:p>
            <a:r>
              <a:rPr lang="en-US"/>
              <a:t>Architecture de la </a:t>
            </a:r>
            <a:r>
              <a:rPr lang="en-US" err="1"/>
              <a:t>Plateforme</a:t>
            </a:r>
            <a:endParaRPr lang="en-US"/>
          </a:p>
        </p:txBody>
      </p:sp>
      <p:graphicFrame>
        <p:nvGraphicFramePr>
          <p:cNvPr id="10" name="Content Placeholder 10">
            <a:extLst>
              <a:ext uri="{FF2B5EF4-FFF2-40B4-BE49-F238E27FC236}">
                <a16:creationId xmlns:a16="http://schemas.microsoft.com/office/drawing/2014/main" id="{7E1D538E-67D7-439D-9189-B3E0CFD460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025457"/>
              </p:ext>
            </p:extLst>
          </p:nvPr>
        </p:nvGraphicFramePr>
        <p:xfrm>
          <a:off x="635490" y="1780952"/>
          <a:ext cx="2759631" cy="241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6148B74-38CB-496F-A929-3625F0CBCB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050108"/>
              </p:ext>
            </p:extLst>
          </p:nvPr>
        </p:nvGraphicFramePr>
        <p:xfrm>
          <a:off x="4716184" y="1780952"/>
          <a:ext cx="2759631" cy="2233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Content Placeholder 10">
            <a:extLst>
              <a:ext uri="{FF2B5EF4-FFF2-40B4-BE49-F238E27FC236}">
                <a16:creationId xmlns:a16="http://schemas.microsoft.com/office/drawing/2014/main" id="{155DA6B2-CD49-4FCB-ABB6-51A8F08B6F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899210"/>
              </p:ext>
            </p:extLst>
          </p:nvPr>
        </p:nvGraphicFramePr>
        <p:xfrm>
          <a:off x="4716184" y="4318522"/>
          <a:ext cx="3065741" cy="2405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D87482BA-5DDA-4C9E-B395-DC69AD5A8A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146540"/>
              </p:ext>
            </p:extLst>
          </p:nvPr>
        </p:nvGraphicFramePr>
        <p:xfrm>
          <a:off x="8676606" y="1786656"/>
          <a:ext cx="2851233" cy="319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5" name="Content Placeholder 10">
            <a:extLst>
              <a:ext uri="{FF2B5EF4-FFF2-40B4-BE49-F238E27FC236}">
                <a16:creationId xmlns:a16="http://schemas.microsoft.com/office/drawing/2014/main" id="{DAC87B03-C951-4D6A-A326-FBEC7554B9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045354"/>
              </p:ext>
            </p:extLst>
          </p:nvPr>
        </p:nvGraphicFramePr>
        <p:xfrm>
          <a:off x="8734636" y="4318522"/>
          <a:ext cx="2759631" cy="235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6" name="Content Placeholder 10">
            <a:extLst>
              <a:ext uri="{FF2B5EF4-FFF2-40B4-BE49-F238E27FC236}">
                <a16:creationId xmlns:a16="http://schemas.microsoft.com/office/drawing/2014/main" id="{B5097300-03EE-487C-962A-2B37571631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987037"/>
              </p:ext>
            </p:extLst>
          </p:nvPr>
        </p:nvGraphicFramePr>
        <p:xfrm>
          <a:off x="635489" y="4423083"/>
          <a:ext cx="2759631" cy="2351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380D-7367-4972-B499-6A855DE64632}"/>
              </a:ext>
            </a:extLst>
          </p:cNvPr>
          <p:cNvGrpSpPr/>
          <p:nvPr/>
        </p:nvGrpSpPr>
        <p:grpSpPr>
          <a:xfrm>
            <a:off x="6651407" y="1600224"/>
            <a:ext cx="1011433" cy="797996"/>
            <a:chOff x="5696970" y="338580"/>
            <a:chExt cx="1073962" cy="712998"/>
          </a:xfrm>
        </p:grpSpPr>
        <p:pic>
          <p:nvPicPr>
            <p:cNvPr id="21" name="Graphic 20" descr="Laptop with solid fill">
              <a:extLst>
                <a:ext uri="{FF2B5EF4-FFF2-40B4-BE49-F238E27FC236}">
                  <a16:creationId xmlns:a16="http://schemas.microsoft.com/office/drawing/2014/main" id="{FC487FF7-1795-4703-A518-5FB237E56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 t="14857" b="18753"/>
            <a:stretch/>
          </p:blipFill>
          <p:spPr>
            <a:xfrm>
              <a:off x="5696970" y="338580"/>
              <a:ext cx="1073962" cy="712998"/>
            </a:xfrm>
            <a:prstGeom prst="rect">
              <a:avLst/>
            </a:prstGeom>
          </p:spPr>
        </p:pic>
        <p:pic>
          <p:nvPicPr>
            <p:cNvPr id="22" name="Graphic 21" descr="Topography Map with solid fill">
              <a:extLst>
                <a:ext uri="{FF2B5EF4-FFF2-40B4-BE49-F238E27FC236}">
                  <a16:creationId xmlns:a16="http://schemas.microsoft.com/office/drawing/2014/main" id="{1C85F889-624D-416A-8BDC-357D682E4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6000617" y="428328"/>
              <a:ext cx="457200" cy="457200"/>
            </a:xfrm>
            <a:prstGeom prst="rect">
              <a:avLst/>
            </a:prstGeom>
          </p:spPr>
        </p:pic>
      </p:grpSp>
      <p:pic>
        <p:nvPicPr>
          <p:cNvPr id="23" name="Picture 2" descr="Cloud - Free computer icons">
            <a:extLst>
              <a:ext uri="{FF2B5EF4-FFF2-40B4-BE49-F238E27FC236}">
                <a16:creationId xmlns:a16="http://schemas.microsoft.com/office/drawing/2014/main" id="{2BBFC905-4954-4C56-9EB4-3E4A35705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01" y="4184401"/>
            <a:ext cx="739253" cy="7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phic 23" descr="Map with pin with solid fill">
            <a:extLst>
              <a:ext uri="{FF2B5EF4-FFF2-40B4-BE49-F238E27FC236}">
                <a16:creationId xmlns:a16="http://schemas.microsoft.com/office/drawing/2014/main" id="{EA4278B8-F047-4044-B371-683175ED58E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659417" y="1540971"/>
            <a:ext cx="857249" cy="857249"/>
          </a:xfrm>
          <a:prstGeom prst="rect">
            <a:avLst/>
          </a:prstGeom>
        </p:spPr>
      </p:pic>
      <p:pic>
        <p:nvPicPr>
          <p:cNvPr id="25" name="Graphic 24" descr="Connections with solid fill">
            <a:extLst>
              <a:ext uri="{FF2B5EF4-FFF2-40B4-BE49-F238E27FC236}">
                <a16:creationId xmlns:a16="http://schemas.microsoft.com/office/drawing/2014/main" id="{95BA025B-9996-4860-959C-657F7348CDB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973676" y="1756263"/>
            <a:ext cx="914400" cy="914400"/>
          </a:xfrm>
          <a:prstGeom prst="rect">
            <a:avLst/>
          </a:prstGeom>
        </p:spPr>
      </p:pic>
      <p:pic>
        <p:nvPicPr>
          <p:cNvPr id="26" name="Picture 8" descr="Artificial intelligence - Free technology icons">
            <a:extLst>
              <a:ext uri="{FF2B5EF4-FFF2-40B4-BE49-F238E27FC236}">
                <a16:creationId xmlns:a16="http://schemas.microsoft.com/office/drawing/2014/main" id="{70E5824A-519F-4F11-AA4B-1B7B52B2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787" y="4200525"/>
            <a:ext cx="671115" cy="6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phic 26" descr="Server with solid fill">
            <a:extLst>
              <a:ext uri="{FF2B5EF4-FFF2-40B4-BE49-F238E27FC236}">
                <a16:creationId xmlns:a16="http://schemas.microsoft.com/office/drawing/2014/main" id="{93576788-AC96-4FB4-B186-84C2ADF307D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078116" y="4796932"/>
            <a:ext cx="697159" cy="6971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8C10C15-961C-425E-97D8-C84639C7A3DE}"/>
              </a:ext>
            </a:extLst>
          </p:cNvPr>
          <p:cNvSpPr/>
          <p:nvPr/>
        </p:nvSpPr>
        <p:spPr>
          <a:xfrm>
            <a:off x="416725" y="1600224"/>
            <a:ext cx="11559252" cy="51241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98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0A21CED-FDD2-4373-BCFA-6B3F54E26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DF649-5D5E-4088-B273-A37993EAE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CI" sz="4000" dirty="0"/>
              <a:t>Système d’alertes </a:t>
            </a:r>
          </a:p>
        </p:txBody>
      </p:sp>
    </p:spTree>
    <p:extLst>
      <p:ext uri="{BB962C8B-B14F-4D97-AF65-F5344CB8AC3E}">
        <p14:creationId xmlns:p14="http://schemas.microsoft.com/office/powerpoint/2010/main" val="131817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 descr="Map with pin with solid fill">
            <a:extLst>
              <a:ext uri="{FF2B5EF4-FFF2-40B4-BE49-F238E27FC236}">
                <a16:creationId xmlns:a16="http://schemas.microsoft.com/office/drawing/2014/main" id="{FFFA8511-64D3-40A5-A4DB-3DD092BB7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85553" y="2428665"/>
            <a:ext cx="548640" cy="548640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F33CA888-4FC9-4434-908C-9539F903B475}"/>
              </a:ext>
            </a:extLst>
          </p:cNvPr>
          <p:cNvGrpSpPr/>
          <p:nvPr/>
        </p:nvGrpSpPr>
        <p:grpSpPr>
          <a:xfrm>
            <a:off x="6052146" y="2687022"/>
            <a:ext cx="1073962" cy="712998"/>
            <a:chOff x="5696970" y="338580"/>
            <a:chExt cx="1073962" cy="712998"/>
          </a:xfrm>
        </p:grpSpPr>
        <p:pic>
          <p:nvPicPr>
            <p:cNvPr id="29" name="Graphic 28" descr="Laptop with solid fill">
              <a:extLst>
                <a:ext uri="{FF2B5EF4-FFF2-40B4-BE49-F238E27FC236}">
                  <a16:creationId xmlns:a16="http://schemas.microsoft.com/office/drawing/2014/main" id="{E0708764-1A3F-4AC6-9DBB-84E15D9ABC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4857" b="18753"/>
            <a:stretch/>
          </p:blipFill>
          <p:spPr>
            <a:xfrm>
              <a:off x="5696970" y="338580"/>
              <a:ext cx="1073962" cy="712998"/>
            </a:xfrm>
            <a:prstGeom prst="rect">
              <a:avLst/>
            </a:prstGeom>
          </p:spPr>
        </p:pic>
        <p:pic>
          <p:nvPicPr>
            <p:cNvPr id="37" name="Graphic 36" descr="Topography Map with solid fill">
              <a:extLst>
                <a:ext uri="{FF2B5EF4-FFF2-40B4-BE49-F238E27FC236}">
                  <a16:creationId xmlns:a16="http://schemas.microsoft.com/office/drawing/2014/main" id="{3C33C630-AB8E-4C11-B1CC-F630B7A0F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00617" y="428328"/>
              <a:ext cx="457200" cy="4572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639F593-1172-41D3-9AF6-E0EF60978DE0}"/>
              </a:ext>
            </a:extLst>
          </p:cNvPr>
          <p:cNvGrpSpPr/>
          <p:nvPr/>
        </p:nvGrpSpPr>
        <p:grpSpPr>
          <a:xfrm>
            <a:off x="7779823" y="4606904"/>
            <a:ext cx="3805566" cy="1766786"/>
            <a:chOff x="5764562" y="1876548"/>
            <a:chExt cx="3805566" cy="218643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8C6E6B-C514-4A82-B3D2-062A77EDC2DB}"/>
                </a:ext>
              </a:extLst>
            </p:cNvPr>
            <p:cNvSpPr/>
            <p:nvPr/>
          </p:nvSpPr>
          <p:spPr>
            <a:xfrm>
              <a:off x="5764562" y="1876548"/>
              <a:ext cx="3805566" cy="218643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C8B400B-BA53-4396-94B9-9087D9285F6D}"/>
                </a:ext>
              </a:extLst>
            </p:cNvPr>
            <p:cNvSpPr/>
            <p:nvPr/>
          </p:nvSpPr>
          <p:spPr>
            <a:xfrm>
              <a:off x="5764562" y="1876549"/>
              <a:ext cx="3805566" cy="452636"/>
            </a:xfrm>
            <a:custGeom>
              <a:avLst/>
              <a:gdLst>
                <a:gd name="connsiteX0" fmla="*/ 0 w 3805566"/>
                <a:gd name="connsiteY0" fmla="*/ 0 h 594359"/>
                <a:gd name="connsiteX1" fmla="*/ 3805566 w 3805566"/>
                <a:gd name="connsiteY1" fmla="*/ 0 h 594359"/>
                <a:gd name="connsiteX2" fmla="*/ 3805566 w 3805566"/>
                <a:gd name="connsiteY2" fmla="*/ 594359 h 594359"/>
                <a:gd name="connsiteX3" fmla="*/ 0 w 3805566"/>
                <a:gd name="connsiteY3" fmla="*/ 594359 h 594359"/>
                <a:gd name="connsiteX4" fmla="*/ 0 w 3805566"/>
                <a:gd name="connsiteY4" fmla="*/ 0 h 59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5566" h="594359">
                  <a:moveTo>
                    <a:pt x="0" y="0"/>
                  </a:moveTo>
                  <a:lnTo>
                    <a:pt x="3805566" y="0"/>
                  </a:lnTo>
                  <a:lnTo>
                    <a:pt x="3805566" y="594359"/>
                  </a:lnTo>
                  <a:lnTo>
                    <a:pt x="0" y="594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 kern="1200" noProof="0"/>
                <a:t>Entrée d’alertes existantes</a:t>
              </a:r>
            </a:p>
          </p:txBody>
        </p:sp>
      </p:grpSp>
      <p:pic>
        <p:nvPicPr>
          <p:cNvPr id="13" name="Graphic 12" descr="Siren with solid fill">
            <a:extLst>
              <a:ext uri="{FF2B5EF4-FFF2-40B4-BE49-F238E27FC236}">
                <a16:creationId xmlns:a16="http://schemas.microsoft.com/office/drawing/2014/main" id="{755AD763-9A10-43F8-86EA-B345F3EB1F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10256" y="5041310"/>
            <a:ext cx="642151" cy="642151"/>
          </a:xfrm>
          <a:prstGeom prst="rect">
            <a:avLst/>
          </a:prstGeom>
        </p:spPr>
      </p:pic>
      <p:pic>
        <p:nvPicPr>
          <p:cNvPr id="46" name="Graphic 45" descr="Tree Stump with solid fill">
            <a:extLst>
              <a:ext uri="{FF2B5EF4-FFF2-40B4-BE49-F238E27FC236}">
                <a16:creationId xmlns:a16="http://schemas.microsoft.com/office/drawing/2014/main" id="{9BD1814D-B2D2-4227-B152-C5EFA142F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1422" y="5166224"/>
            <a:ext cx="548640" cy="54864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953346E-9D3A-4456-951A-C2BAB8768D57}"/>
              </a:ext>
            </a:extLst>
          </p:cNvPr>
          <p:cNvSpPr txBox="1"/>
          <p:nvPr/>
        </p:nvSpPr>
        <p:spPr>
          <a:xfrm>
            <a:off x="10256193" y="5669847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badi" panose="020B0604020104020204" pitchFamily="34" charset="0"/>
              </a:rPr>
              <a:t>GLAD &amp; RADD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E2400F-17D5-4B44-807C-403ACB47EFC4}"/>
              </a:ext>
            </a:extLst>
          </p:cNvPr>
          <p:cNvSpPr txBox="1"/>
          <p:nvPr/>
        </p:nvSpPr>
        <p:spPr>
          <a:xfrm>
            <a:off x="9460774" y="5669847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badi" panose="020B0604020104020204" pitchFamily="34" charset="0"/>
              </a:rPr>
              <a:t>M.L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A44A62-2C39-4535-AA13-DB964AA6B8D0}"/>
              </a:ext>
            </a:extLst>
          </p:cNvPr>
          <p:cNvSpPr txBox="1"/>
          <p:nvPr/>
        </p:nvSpPr>
        <p:spPr>
          <a:xfrm>
            <a:off x="8027767" y="5669847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Détection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1CB11D5-900C-4CFA-9364-2EEDCF32CAB8}"/>
              </a:ext>
            </a:extLst>
          </p:cNvPr>
          <p:cNvGrpSpPr/>
          <p:nvPr/>
        </p:nvGrpSpPr>
        <p:grpSpPr>
          <a:xfrm>
            <a:off x="7779823" y="2013653"/>
            <a:ext cx="3805566" cy="2336471"/>
            <a:chOff x="5764562" y="1876548"/>
            <a:chExt cx="3805566" cy="289143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2A996C2-C687-426C-97A5-BB9273682FC3}"/>
                </a:ext>
              </a:extLst>
            </p:cNvPr>
            <p:cNvSpPr/>
            <p:nvPr/>
          </p:nvSpPr>
          <p:spPr>
            <a:xfrm>
              <a:off x="5764562" y="1876548"/>
              <a:ext cx="3805566" cy="289143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599921A-65B7-4755-872D-104D886DBC9A}"/>
                </a:ext>
              </a:extLst>
            </p:cNvPr>
            <p:cNvSpPr/>
            <p:nvPr/>
          </p:nvSpPr>
          <p:spPr>
            <a:xfrm>
              <a:off x="5764562" y="1876549"/>
              <a:ext cx="3805566" cy="452636"/>
            </a:xfrm>
            <a:custGeom>
              <a:avLst/>
              <a:gdLst>
                <a:gd name="connsiteX0" fmla="*/ 0 w 3805566"/>
                <a:gd name="connsiteY0" fmla="*/ 0 h 594359"/>
                <a:gd name="connsiteX1" fmla="*/ 3805566 w 3805566"/>
                <a:gd name="connsiteY1" fmla="*/ 0 h 594359"/>
                <a:gd name="connsiteX2" fmla="*/ 3805566 w 3805566"/>
                <a:gd name="connsiteY2" fmla="*/ 594359 h 594359"/>
                <a:gd name="connsiteX3" fmla="*/ 0 w 3805566"/>
                <a:gd name="connsiteY3" fmla="*/ 594359 h 594359"/>
                <a:gd name="connsiteX4" fmla="*/ 0 w 3805566"/>
                <a:gd name="connsiteY4" fmla="*/ 0 h 59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5566" h="594359">
                  <a:moveTo>
                    <a:pt x="0" y="0"/>
                  </a:moveTo>
                  <a:lnTo>
                    <a:pt x="3805566" y="0"/>
                  </a:lnTo>
                  <a:lnTo>
                    <a:pt x="3805566" y="594359"/>
                  </a:lnTo>
                  <a:lnTo>
                    <a:pt x="0" y="5943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1600" b="1"/>
                <a:t>Données de base</a:t>
              </a:r>
              <a:endParaRPr lang="fr-FR" sz="1600" b="1" kern="1200" noProof="0"/>
            </a:p>
          </p:txBody>
        </p:sp>
      </p:grpSp>
      <p:pic>
        <p:nvPicPr>
          <p:cNvPr id="70" name="Graphic 69" descr="Layers Design with solid fill">
            <a:extLst>
              <a:ext uri="{FF2B5EF4-FFF2-40B4-BE49-F238E27FC236}">
                <a16:creationId xmlns:a16="http://schemas.microsoft.com/office/drawing/2014/main" id="{93552076-F3D5-4552-B148-29B082C416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84889" y="2485945"/>
            <a:ext cx="548640" cy="548640"/>
          </a:xfrm>
          <a:prstGeom prst="rect">
            <a:avLst/>
          </a:prstGeom>
        </p:spPr>
      </p:pic>
      <p:pic>
        <p:nvPicPr>
          <p:cNvPr id="71" name="Graphic 70" descr="Satellite with solid fill">
            <a:extLst>
              <a:ext uri="{FF2B5EF4-FFF2-40B4-BE49-F238E27FC236}">
                <a16:creationId xmlns:a16="http://schemas.microsoft.com/office/drawing/2014/main" id="{7B8CCE05-6670-4FF8-BAC5-95DCB6774F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04323" y="2459311"/>
            <a:ext cx="548640" cy="548640"/>
          </a:xfrm>
          <a:prstGeom prst="rect">
            <a:avLst/>
          </a:prstGeom>
        </p:spPr>
      </p:pic>
      <p:pic>
        <p:nvPicPr>
          <p:cNvPr id="72" name="Graphic 71" descr="Online Network with solid fill">
            <a:extLst>
              <a:ext uri="{FF2B5EF4-FFF2-40B4-BE49-F238E27FC236}">
                <a16:creationId xmlns:a16="http://schemas.microsoft.com/office/drawing/2014/main" id="{5A57797B-4EB2-4DE7-BE31-E49C7E9F23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815736" y="2459311"/>
            <a:ext cx="548640" cy="54864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6FA1649-632C-4ABC-BF1A-268B18EDDB43}"/>
              </a:ext>
            </a:extLst>
          </p:cNvPr>
          <p:cNvSpPr txBox="1"/>
          <p:nvPr/>
        </p:nvSpPr>
        <p:spPr>
          <a:xfrm>
            <a:off x="7809222" y="2986211"/>
            <a:ext cx="862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Carte sol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375A84B-9F96-41C3-9D73-A0963108AB80}"/>
              </a:ext>
            </a:extLst>
          </p:cNvPr>
          <p:cNvSpPr txBox="1"/>
          <p:nvPr/>
        </p:nvSpPr>
        <p:spPr>
          <a:xfrm>
            <a:off x="8790887" y="2986211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Couches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AC70B02-4D34-4028-9731-133B172378A8}"/>
              </a:ext>
            </a:extLst>
          </p:cNvPr>
          <p:cNvSpPr txBox="1"/>
          <p:nvPr/>
        </p:nvSpPr>
        <p:spPr>
          <a:xfrm>
            <a:off x="9791788" y="2986211"/>
            <a:ext cx="78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Image Satellite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2A8498A-B272-4854-8841-5087944EB844}"/>
              </a:ext>
            </a:extLst>
          </p:cNvPr>
          <p:cNvSpPr txBox="1"/>
          <p:nvPr/>
        </p:nvSpPr>
        <p:spPr>
          <a:xfrm>
            <a:off x="10670989" y="2993237"/>
            <a:ext cx="1082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Données Terraine</a:t>
            </a:r>
          </a:p>
        </p:txBody>
      </p:sp>
      <p:pic>
        <p:nvPicPr>
          <p:cNvPr id="1030" name="Picture 6" descr="ESA - Sentinel-2 mission logo">
            <a:extLst>
              <a:ext uri="{FF2B5EF4-FFF2-40B4-BE49-F238E27FC236}">
                <a16:creationId xmlns:a16="http://schemas.microsoft.com/office/drawing/2014/main" id="{9D15B587-C38C-43BF-BDE4-FAACE8488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8" t="41904" r="19015" b="43047"/>
          <a:stretch/>
        </p:blipFill>
        <p:spPr bwMode="auto">
          <a:xfrm>
            <a:off x="9865405" y="5940241"/>
            <a:ext cx="1250792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B06BFF07-2A56-4306-814D-9B868F416EBD}"/>
              </a:ext>
            </a:extLst>
          </p:cNvPr>
          <p:cNvSpPr txBox="1"/>
          <p:nvPr/>
        </p:nvSpPr>
        <p:spPr>
          <a:xfrm>
            <a:off x="8367717" y="5940241"/>
            <a:ext cx="1650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i="1">
                <a:latin typeface="Aharoni" panose="02010803020104030203" pitchFamily="2" charset="-79"/>
                <a:cs typeface="Aharoni" panose="02010803020104030203" pitchFamily="2" charset="-79"/>
              </a:rPr>
              <a:t>LANDSAT</a:t>
            </a:r>
          </a:p>
        </p:txBody>
      </p:sp>
      <p:pic>
        <p:nvPicPr>
          <p:cNvPr id="102" name="Graphic 101" descr="Satellite with solid fill">
            <a:extLst>
              <a:ext uri="{FF2B5EF4-FFF2-40B4-BE49-F238E27FC236}">
                <a16:creationId xmlns:a16="http://schemas.microsoft.com/office/drawing/2014/main" id="{67F6240C-D040-4FBE-AF22-97F104112B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57187" y="5977624"/>
            <a:ext cx="310530" cy="310530"/>
          </a:xfrm>
          <a:prstGeom prst="rect">
            <a:avLst/>
          </a:prstGeom>
        </p:spPr>
      </p:pic>
      <p:pic>
        <p:nvPicPr>
          <p:cNvPr id="1032" name="Picture 8" descr="Artificial intelligence - Free technology icons">
            <a:extLst>
              <a:ext uri="{FF2B5EF4-FFF2-40B4-BE49-F238E27FC236}">
                <a16:creationId xmlns:a16="http://schemas.microsoft.com/office/drawing/2014/main" id="{253A15BF-0EAA-4829-8E0B-538DF1C94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146" y="5171165"/>
            <a:ext cx="50292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22D4CFB0-90ED-4479-80AC-84383A0FC935}"/>
              </a:ext>
            </a:extLst>
          </p:cNvPr>
          <p:cNvSpPr txBox="1"/>
          <p:nvPr/>
        </p:nvSpPr>
        <p:spPr>
          <a:xfrm>
            <a:off x="7971810" y="3626365"/>
            <a:ext cx="1650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Aharoni" panose="02010803020104030203" pitchFamily="2" charset="-79"/>
                <a:cs typeface="Aharoni" panose="02010803020104030203" pitchFamily="2" charset="-79"/>
              </a:rPr>
              <a:t>Ministères</a:t>
            </a:r>
          </a:p>
          <a:p>
            <a:r>
              <a:rPr lang="fr-FR" sz="1600" b="1" err="1">
                <a:latin typeface="Aharoni" panose="02010803020104030203" pitchFamily="2" charset="-79"/>
                <a:cs typeface="Aharoni" panose="02010803020104030203" pitchFamily="2" charset="-79"/>
              </a:rPr>
              <a:t>Inst</a:t>
            </a:r>
            <a:r>
              <a:rPr lang="fr-FR" sz="1600" b="1">
                <a:latin typeface="Aharoni" panose="02010803020104030203" pitchFamily="2" charset="-79"/>
                <a:cs typeface="Aharoni" panose="02010803020104030203" pitchFamily="2" charset="-79"/>
              </a:rPr>
              <a:t>. Etatiques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D2EF2E0-D654-4A77-AE86-EB984CD8566D}"/>
              </a:ext>
            </a:extLst>
          </p:cNvPr>
          <p:cNvSpPr txBox="1"/>
          <p:nvPr/>
        </p:nvSpPr>
        <p:spPr>
          <a:xfrm>
            <a:off x="9865245" y="3614748"/>
            <a:ext cx="1650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Aharoni" panose="02010803020104030203" pitchFamily="2" charset="-79"/>
                <a:cs typeface="Aharoni" panose="02010803020104030203" pitchFamily="2" charset="-79"/>
              </a:rPr>
              <a:t>Producteurs</a:t>
            </a:r>
          </a:p>
          <a:p>
            <a:r>
              <a:rPr lang="fr-FR" sz="1600" b="1">
                <a:latin typeface="Aharoni" panose="02010803020104030203" pitchFamily="2" charset="-79"/>
                <a:cs typeface="Aharoni" panose="02010803020104030203" pitchFamily="2" charset="-79"/>
              </a:rPr>
              <a:t>Exportateurs</a:t>
            </a:r>
            <a:endParaRPr lang="fr-FR" sz="2200" b="1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0" name="Graphic 99" descr="Quadcopter with solid fill">
            <a:extLst>
              <a:ext uri="{FF2B5EF4-FFF2-40B4-BE49-F238E27FC236}">
                <a16:creationId xmlns:a16="http://schemas.microsoft.com/office/drawing/2014/main" id="{AF06EBF5-D6B8-413F-92B6-D243BE9FED4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69272" y="2711965"/>
            <a:ext cx="914400" cy="914400"/>
          </a:xfrm>
          <a:prstGeom prst="rect">
            <a:avLst/>
          </a:prstGeom>
        </p:spPr>
      </p:pic>
      <p:pic>
        <p:nvPicPr>
          <p:cNvPr id="123" name="Picture 12" descr="Government icon PNG and SVG Vector Free Download">
            <a:extLst>
              <a:ext uri="{FF2B5EF4-FFF2-40B4-BE49-F238E27FC236}">
                <a16:creationId xmlns:a16="http://schemas.microsoft.com/office/drawing/2014/main" id="{269F9498-7197-4FD2-A933-560463B0C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377" y="2615577"/>
            <a:ext cx="741361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coa Beans Icon - Free PNG &amp; SVG 60280 - Noun Project">
            <a:extLst>
              <a:ext uri="{FF2B5EF4-FFF2-40B4-BE49-F238E27FC236}">
                <a16:creationId xmlns:a16="http://schemas.microsoft.com/office/drawing/2014/main" id="{1C4788DD-0D3C-429A-8D34-84CA130F5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215" y="4073000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Graphic 117" descr="Freight with solid fill">
            <a:extLst>
              <a:ext uri="{FF2B5EF4-FFF2-40B4-BE49-F238E27FC236}">
                <a16:creationId xmlns:a16="http://schemas.microsoft.com/office/drawing/2014/main" id="{D9B5CE86-4B55-493D-939E-5C2D1C40BCA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099135" y="5322490"/>
            <a:ext cx="731520" cy="73152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B27A806D-08A1-491E-A94B-EFBDDB17F13E}"/>
              </a:ext>
            </a:extLst>
          </p:cNvPr>
          <p:cNvSpPr txBox="1"/>
          <p:nvPr/>
        </p:nvSpPr>
        <p:spPr>
          <a:xfrm>
            <a:off x="3976199" y="3434245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Institutions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CCF555A-CB66-472E-8460-A7A8B83BE7EF}"/>
              </a:ext>
            </a:extLst>
          </p:cNvPr>
          <p:cNvSpPr txBox="1"/>
          <p:nvPr/>
        </p:nvSpPr>
        <p:spPr>
          <a:xfrm>
            <a:off x="3933496" y="4792162"/>
            <a:ext cx="1104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Producteurs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43E8A88-432A-4DC2-B528-5D725AFF5174}"/>
              </a:ext>
            </a:extLst>
          </p:cNvPr>
          <p:cNvSpPr txBox="1"/>
          <p:nvPr/>
        </p:nvSpPr>
        <p:spPr>
          <a:xfrm>
            <a:off x="3935353" y="5944950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Exportateurs</a:t>
            </a:r>
          </a:p>
        </p:txBody>
      </p:sp>
      <p:pic>
        <p:nvPicPr>
          <p:cNvPr id="131" name="Graphic 130" descr="Online Network with solid fill">
            <a:extLst>
              <a:ext uri="{FF2B5EF4-FFF2-40B4-BE49-F238E27FC236}">
                <a16:creationId xmlns:a16="http://schemas.microsoft.com/office/drawing/2014/main" id="{C5681C89-DFE3-4129-827D-20E33C56E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45024" y="5099939"/>
            <a:ext cx="693115" cy="693115"/>
          </a:xfrm>
          <a:prstGeom prst="rect">
            <a:avLst/>
          </a:prstGeom>
        </p:spPr>
      </p:pic>
      <p:pic>
        <p:nvPicPr>
          <p:cNvPr id="133" name="Graphic 132" descr="Server with solid fill">
            <a:extLst>
              <a:ext uri="{FF2B5EF4-FFF2-40B4-BE49-F238E27FC236}">
                <a16:creationId xmlns:a16="http://schemas.microsoft.com/office/drawing/2014/main" id="{9C472BCD-CF83-4C94-ABAB-D142612D55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209838" y="5099939"/>
            <a:ext cx="706509" cy="706509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A003395-41A2-448D-8995-940A2000B30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41910" y="4401819"/>
            <a:ext cx="899410" cy="637330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1745913D-5D82-4B23-9782-7ED17C68B139}"/>
              </a:ext>
            </a:extLst>
          </p:cNvPr>
          <p:cNvSpPr txBox="1"/>
          <p:nvPr/>
        </p:nvSpPr>
        <p:spPr>
          <a:xfrm>
            <a:off x="6355793" y="4608666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badi" panose="020B0604020104020204" pitchFamily="34" charset="0"/>
              </a:rPr>
              <a:t>M.L</a:t>
            </a:r>
          </a:p>
        </p:txBody>
      </p:sp>
      <p:pic>
        <p:nvPicPr>
          <p:cNvPr id="138" name="Picture 8" descr="Artificial intelligence - Free technology icons">
            <a:extLst>
              <a:ext uri="{FF2B5EF4-FFF2-40B4-BE49-F238E27FC236}">
                <a16:creationId xmlns:a16="http://schemas.microsoft.com/office/drawing/2014/main" id="{80D01269-0D27-4AD6-80BD-4DE91C04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17" y="3944430"/>
            <a:ext cx="671115" cy="6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10C1B3E7-7F8B-4D4B-B3A5-8E472E1FBAE2}"/>
              </a:ext>
            </a:extLst>
          </p:cNvPr>
          <p:cNvSpPr txBox="1"/>
          <p:nvPr/>
        </p:nvSpPr>
        <p:spPr>
          <a:xfrm>
            <a:off x="6127347" y="5729507"/>
            <a:ext cx="87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Base de données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AACF0E1-7436-46F8-A146-5571318ED0FB}"/>
              </a:ext>
            </a:extLst>
          </p:cNvPr>
          <p:cNvSpPr txBox="1"/>
          <p:nvPr/>
        </p:nvSpPr>
        <p:spPr>
          <a:xfrm>
            <a:off x="6076789" y="3386912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Plateforme</a:t>
            </a:r>
          </a:p>
        </p:txBody>
      </p:sp>
      <p:pic>
        <p:nvPicPr>
          <p:cNvPr id="143" name="Graphic 142" descr="Tree Stump with solid fill">
            <a:extLst>
              <a:ext uri="{FF2B5EF4-FFF2-40B4-BE49-F238E27FC236}">
                <a16:creationId xmlns:a16="http://schemas.microsoft.com/office/drawing/2014/main" id="{DED4E811-3453-49EF-A444-32A03E8A9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3349" y="4240133"/>
            <a:ext cx="412822" cy="412822"/>
          </a:xfrm>
          <a:prstGeom prst="rect">
            <a:avLst/>
          </a:prstGeom>
        </p:spPr>
      </p:pic>
      <p:pic>
        <p:nvPicPr>
          <p:cNvPr id="144" name="Graphic 143" descr="Tree With Roots with solid fill">
            <a:extLst>
              <a:ext uri="{FF2B5EF4-FFF2-40B4-BE49-F238E27FC236}">
                <a16:creationId xmlns:a16="http://schemas.microsoft.com/office/drawing/2014/main" id="{BB5F765E-4294-4A63-9CC9-C73D85031EB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72721" y="3945520"/>
            <a:ext cx="734649" cy="734649"/>
          </a:xfrm>
          <a:prstGeom prst="rect">
            <a:avLst/>
          </a:prstGeom>
        </p:spPr>
      </p:pic>
      <p:pic>
        <p:nvPicPr>
          <p:cNvPr id="1044" name="Picture 20" descr="Ranger - Free social icons">
            <a:extLst>
              <a:ext uri="{FF2B5EF4-FFF2-40B4-BE49-F238E27FC236}">
                <a16:creationId xmlns:a16="http://schemas.microsoft.com/office/drawing/2014/main" id="{BFA1B793-F276-4996-A741-3B5F8F3D7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t="6126" r="14188" b="6502"/>
          <a:stretch/>
        </p:blipFill>
        <p:spPr bwMode="auto">
          <a:xfrm>
            <a:off x="1056128" y="5066838"/>
            <a:ext cx="581391" cy="6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enerate Report icon PNG and SVG Vector Free Download">
            <a:extLst>
              <a:ext uri="{FF2B5EF4-FFF2-40B4-BE49-F238E27FC236}">
                <a16:creationId xmlns:a16="http://schemas.microsoft.com/office/drawing/2014/main" id="{D4D334FA-73B3-464C-A35E-36D997908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56" y="3114205"/>
            <a:ext cx="550069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4ED85F87-089B-4416-8C9B-CFE74DAC0BE1}"/>
              </a:ext>
            </a:extLst>
          </p:cNvPr>
          <p:cNvSpPr txBox="1"/>
          <p:nvPr/>
        </p:nvSpPr>
        <p:spPr>
          <a:xfrm>
            <a:off x="2682694" y="2763261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Rapports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0B0721E-3AB8-496E-A20C-026E835BD7AC}"/>
              </a:ext>
            </a:extLst>
          </p:cNvPr>
          <p:cNvSpPr txBox="1"/>
          <p:nvPr/>
        </p:nvSpPr>
        <p:spPr>
          <a:xfrm>
            <a:off x="2546652" y="5023957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Monitoring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C07A5DE3-E8E6-445F-AB56-113ECEF25E2F}"/>
              </a:ext>
            </a:extLst>
          </p:cNvPr>
          <p:cNvSpPr txBox="1"/>
          <p:nvPr/>
        </p:nvSpPr>
        <p:spPr>
          <a:xfrm>
            <a:off x="1025401" y="5825112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>
                <a:latin typeface="Abadi" panose="020B0604020104020204" pitchFamily="34" charset="0"/>
              </a:rPr>
              <a:t>Agents terrain</a:t>
            </a:r>
          </a:p>
        </p:txBody>
      </p:sp>
      <p:cxnSp>
        <p:nvCxnSpPr>
          <p:cNvPr id="1024" name="Connector: Elbow 1023">
            <a:extLst>
              <a:ext uri="{FF2B5EF4-FFF2-40B4-BE49-F238E27FC236}">
                <a16:creationId xmlns:a16="http://schemas.microsoft.com/office/drawing/2014/main" id="{066011E4-9C01-4247-9544-429E9C2DFAE6}"/>
              </a:ext>
            </a:extLst>
          </p:cNvPr>
          <p:cNvCxnSpPr>
            <a:cxnSpLocks/>
            <a:stCxn id="60" idx="1"/>
            <a:endCxn id="142" idx="3"/>
          </p:cNvCxnSpPr>
          <p:nvPr/>
        </p:nvCxnSpPr>
        <p:spPr>
          <a:xfrm rot="10800000">
            <a:off x="7260905" y="4171073"/>
            <a:ext cx="518918" cy="131922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4" name="Connector: Elbow 163">
            <a:extLst>
              <a:ext uri="{FF2B5EF4-FFF2-40B4-BE49-F238E27FC236}">
                <a16:creationId xmlns:a16="http://schemas.microsoft.com/office/drawing/2014/main" id="{33F7E229-5165-43B3-BEE9-49D361A65C64}"/>
              </a:ext>
            </a:extLst>
          </p:cNvPr>
          <p:cNvCxnSpPr>
            <a:cxnSpLocks/>
            <a:stCxn id="66" idx="1"/>
            <a:endCxn id="142" idx="3"/>
          </p:cNvCxnSpPr>
          <p:nvPr/>
        </p:nvCxnSpPr>
        <p:spPr>
          <a:xfrm rot="10800000" flipV="1">
            <a:off x="7260905" y="3181889"/>
            <a:ext cx="518918" cy="989184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1" name="Freeform: Shape 240">
            <a:extLst>
              <a:ext uri="{FF2B5EF4-FFF2-40B4-BE49-F238E27FC236}">
                <a16:creationId xmlns:a16="http://schemas.microsoft.com/office/drawing/2014/main" id="{768AA02C-E04E-4A45-9488-B655071B920E}"/>
              </a:ext>
            </a:extLst>
          </p:cNvPr>
          <p:cNvSpPr/>
          <p:nvPr/>
        </p:nvSpPr>
        <p:spPr>
          <a:xfrm>
            <a:off x="3781380" y="1961492"/>
            <a:ext cx="1389888" cy="556012"/>
          </a:xfrm>
          <a:custGeom>
            <a:avLst/>
            <a:gdLst>
              <a:gd name="connsiteX0" fmla="*/ 0 w 3805566"/>
              <a:gd name="connsiteY0" fmla="*/ 0 h 594359"/>
              <a:gd name="connsiteX1" fmla="*/ 3805566 w 3805566"/>
              <a:gd name="connsiteY1" fmla="*/ 0 h 594359"/>
              <a:gd name="connsiteX2" fmla="*/ 3805566 w 3805566"/>
              <a:gd name="connsiteY2" fmla="*/ 594359 h 594359"/>
              <a:gd name="connsiteX3" fmla="*/ 0 w 3805566"/>
              <a:gd name="connsiteY3" fmla="*/ 594359 h 594359"/>
              <a:gd name="connsiteX4" fmla="*/ 0 w 3805566"/>
              <a:gd name="connsiteY4" fmla="*/ 0 h 59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566" h="594359">
                <a:moveTo>
                  <a:pt x="0" y="0"/>
                </a:moveTo>
                <a:lnTo>
                  <a:pt x="3805566" y="0"/>
                </a:lnTo>
                <a:lnTo>
                  <a:pt x="3805566" y="594359"/>
                </a:lnTo>
                <a:lnTo>
                  <a:pt x="0" y="594359"/>
                </a:lnTo>
                <a:lnTo>
                  <a:pt x="0" y="0"/>
                </a:lnTo>
                <a:close/>
              </a:path>
            </a:pathLst>
          </a:custGeom>
          <a:solidFill>
            <a:srgbClr val="50C8A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r>
              <a:rPr lang="fr-F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Partenariat</a:t>
            </a:r>
          </a:p>
        </p:txBody>
      </p:sp>
      <p:cxnSp>
        <p:nvCxnSpPr>
          <p:cNvPr id="167" name="Connector: Elbow 166">
            <a:extLst>
              <a:ext uri="{FF2B5EF4-FFF2-40B4-BE49-F238E27FC236}">
                <a16:creationId xmlns:a16="http://schemas.microsoft.com/office/drawing/2014/main" id="{91C7E019-DFBB-4E93-B8CA-FF17DCB7C40D}"/>
              </a:ext>
            </a:extLst>
          </p:cNvPr>
          <p:cNvCxnSpPr>
            <a:cxnSpLocks/>
            <a:stCxn id="142" idx="1"/>
            <a:endCxn id="123" idx="3"/>
          </p:cNvCxnSpPr>
          <p:nvPr/>
        </p:nvCxnSpPr>
        <p:spPr>
          <a:xfrm rot="10800000">
            <a:off x="4810739" y="2981337"/>
            <a:ext cx="1061189" cy="1189736"/>
          </a:xfrm>
          <a:prstGeom prst="bentConnector3">
            <a:avLst>
              <a:gd name="adj1" fmla="val 35639"/>
            </a:avLst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0" name="Connector: Elbow 169">
            <a:extLst>
              <a:ext uri="{FF2B5EF4-FFF2-40B4-BE49-F238E27FC236}">
                <a16:creationId xmlns:a16="http://schemas.microsoft.com/office/drawing/2014/main" id="{CED08A7E-350F-4FF2-AB49-C3EE0BF1B08C}"/>
              </a:ext>
            </a:extLst>
          </p:cNvPr>
          <p:cNvCxnSpPr>
            <a:cxnSpLocks/>
            <a:stCxn id="142" idx="1"/>
            <a:endCxn id="1038" idx="3"/>
          </p:cNvCxnSpPr>
          <p:nvPr/>
        </p:nvCxnSpPr>
        <p:spPr>
          <a:xfrm rot="10800000" flipV="1">
            <a:off x="4793735" y="4171072"/>
            <a:ext cx="1078192" cy="267687"/>
          </a:xfrm>
          <a:prstGeom prst="bentConnector3">
            <a:avLst>
              <a:gd name="adj1" fmla="val 34982"/>
            </a:avLst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3" name="Connector: Elbow 172">
            <a:extLst>
              <a:ext uri="{FF2B5EF4-FFF2-40B4-BE49-F238E27FC236}">
                <a16:creationId xmlns:a16="http://schemas.microsoft.com/office/drawing/2014/main" id="{5404298D-5732-4AEE-982C-CF5E92C6E0BF}"/>
              </a:ext>
            </a:extLst>
          </p:cNvPr>
          <p:cNvCxnSpPr>
            <a:cxnSpLocks/>
            <a:stCxn id="142" idx="1"/>
            <a:endCxn id="118" idx="3"/>
          </p:cNvCxnSpPr>
          <p:nvPr/>
        </p:nvCxnSpPr>
        <p:spPr>
          <a:xfrm rot="10800000" flipV="1">
            <a:off x="4830655" y="4171072"/>
            <a:ext cx="1041272" cy="1517177"/>
          </a:xfrm>
          <a:prstGeom prst="bentConnector3">
            <a:avLst>
              <a:gd name="adj1" fmla="val 36279"/>
            </a:avLst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Connector: Elbow 185">
            <a:extLst>
              <a:ext uri="{FF2B5EF4-FFF2-40B4-BE49-F238E27FC236}">
                <a16:creationId xmlns:a16="http://schemas.microsoft.com/office/drawing/2014/main" id="{ADB44F69-39A5-49DB-B445-56E26CBA0EE5}"/>
              </a:ext>
            </a:extLst>
          </p:cNvPr>
          <p:cNvCxnSpPr>
            <a:cxnSpLocks/>
            <a:stCxn id="184" idx="2"/>
            <a:endCxn id="142" idx="2"/>
          </p:cNvCxnSpPr>
          <p:nvPr/>
        </p:nvCxnSpPr>
        <p:spPr>
          <a:xfrm rot="5400000" flipH="1" flipV="1">
            <a:off x="4090144" y="3904382"/>
            <a:ext cx="9526" cy="4943017"/>
          </a:xfrm>
          <a:prstGeom prst="bentConnector3">
            <a:avLst>
              <a:gd name="adj1" fmla="val -2399748"/>
            </a:avLst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0" name="Connector: Elbow 189">
            <a:extLst>
              <a:ext uri="{FF2B5EF4-FFF2-40B4-BE49-F238E27FC236}">
                <a16:creationId xmlns:a16="http://schemas.microsoft.com/office/drawing/2014/main" id="{B38D5889-86EA-46C3-8C7A-B664A2A1A174}"/>
              </a:ext>
            </a:extLst>
          </p:cNvPr>
          <p:cNvCxnSpPr>
            <a:cxnSpLocks/>
            <a:stCxn id="184" idx="2"/>
            <a:endCxn id="130" idx="2"/>
          </p:cNvCxnSpPr>
          <p:nvPr/>
        </p:nvCxnSpPr>
        <p:spPr>
          <a:xfrm rot="5400000" flipH="1" flipV="1">
            <a:off x="3047063" y="4947463"/>
            <a:ext cx="9526" cy="2856855"/>
          </a:xfrm>
          <a:prstGeom prst="bentConnector3">
            <a:avLst>
              <a:gd name="adj1" fmla="val -2399748"/>
            </a:avLst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5F11E33C-2BE6-4C53-A5C8-2A6DDA205D92}"/>
              </a:ext>
            </a:extLst>
          </p:cNvPr>
          <p:cNvCxnSpPr>
            <a:cxnSpLocks/>
          </p:cNvCxnSpPr>
          <p:nvPr/>
        </p:nvCxnSpPr>
        <p:spPr>
          <a:xfrm flipH="1">
            <a:off x="2331798" y="3860775"/>
            <a:ext cx="1467877" cy="9525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5" name="Straight Arrow Connector 214">
            <a:extLst>
              <a:ext uri="{FF2B5EF4-FFF2-40B4-BE49-F238E27FC236}">
                <a16:creationId xmlns:a16="http://schemas.microsoft.com/office/drawing/2014/main" id="{410ED7A2-8104-498F-85AB-566309AD3EC8}"/>
              </a:ext>
            </a:extLst>
          </p:cNvPr>
          <p:cNvCxnSpPr>
            <a:cxnSpLocks/>
          </p:cNvCxnSpPr>
          <p:nvPr/>
        </p:nvCxnSpPr>
        <p:spPr>
          <a:xfrm flipH="1">
            <a:off x="2317886" y="5362385"/>
            <a:ext cx="1467877" cy="9525"/>
          </a:xfrm>
          <a:prstGeom prst="straightConnector1">
            <a:avLst/>
          </a:prstGeom>
          <a:ln w="57150"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80" name="Title 1079">
            <a:extLst>
              <a:ext uri="{FF2B5EF4-FFF2-40B4-BE49-F238E27FC236}">
                <a16:creationId xmlns:a16="http://schemas.microsoft.com/office/drawing/2014/main" id="{B0487784-5E41-4C33-8F0E-4E4466A6A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Système d’alertes de déforestation</a:t>
            </a:r>
          </a:p>
        </p:txBody>
      </p:sp>
      <p:sp>
        <p:nvSpPr>
          <p:cNvPr id="218" name="Freeform: Shape 217">
            <a:extLst>
              <a:ext uri="{FF2B5EF4-FFF2-40B4-BE49-F238E27FC236}">
                <a16:creationId xmlns:a16="http://schemas.microsoft.com/office/drawing/2014/main" id="{40DD7317-979D-45F4-9692-4A11D34C6267}"/>
              </a:ext>
            </a:extLst>
          </p:cNvPr>
          <p:cNvSpPr/>
          <p:nvPr/>
        </p:nvSpPr>
        <p:spPr>
          <a:xfrm>
            <a:off x="5867839" y="1971017"/>
            <a:ext cx="1389888" cy="556012"/>
          </a:xfrm>
          <a:custGeom>
            <a:avLst/>
            <a:gdLst>
              <a:gd name="connsiteX0" fmla="*/ 0 w 3805566"/>
              <a:gd name="connsiteY0" fmla="*/ 0 h 594359"/>
              <a:gd name="connsiteX1" fmla="*/ 3805566 w 3805566"/>
              <a:gd name="connsiteY1" fmla="*/ 0 h 594359"/>
              <a:gd name="connsiteX2" fmla="*/ 3805566 w 3805566"/>
              <a:gd name="connsiteY2" fmla="*/ 594359 h 594359"/>
              <a:gd name="connsiteX3" fmla="*/ 0 w 3805566"/>
              <a:gd name="connsiteY3" fmla="*/ 594359 h 594359"/>
              <a:gd name="connsiteX4" fmla="*/ 0 w 3805566"/>
              <a:gd name="connsiteY4" fmla="*/ 0 h 59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566" h="594359">
                <a:moveTo>
                  <a:pt x="0" y="0"/>
                </a:moveTo>
                <a:lnTo>
                  <a:pt x="3805566" y="0"/>
                </a:lnTo>
                <a:lnTo>
                  <a:pt x="3805566" y="594359"/>
                </a:lnTo>
                <a:lnTo>
                  <a:pt x="0" y="594359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r>
              <a:rPr lang="fr-FR" sz="1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Système de </a:t>
            </a:r>
          </a:p>
          <a:p>
            <a:r>
              <a:rPr lang="fr-FR" sz="15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vérification</a:t>
            </a:r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F9F354C7-3A3B-4DD7-A6E5-8C1AA1D60EB1}"/>
              </a:ext>
            </a:extLst>
          </p:cNvPr>
          <p:cNvSpPr/>
          <p:nvPr/>
        </p:nvSpPr>
        <p:spPr>
          <a:xfrm>
            <a:off x="924525" y="1962619"/>
            <a:ext cx="1389888" cy="556012"/>
          </a:xfrm>
          <a:custGeom>
            <a:avLst/>
            <a:gdLst>
              <a:gd name="connsiteX0" fmla="*/ 0 w 3805566"/>
              <a:gd name="connsiteY0" fmla="*/ 0 h 594359"/>
              <a:gd name="connsiteX1" fmla="*/ 3805566 w 3805566"/>
              <a:gd name="connsiteY1" fmla="*/ 0 h 594359"/>
              <a:gd name="connsiteX2" fmla="*/ 3805566 w 3805566"/>
              <a:gd name="connsiteY2" fmla="*/ 594359 h 594359"/>
              <a:gd name="connsiteX3" fmla="*/ 0 w 3805566"/>
              <a:gd name="connsiteY3" fmla="*/ 594359 h 594359"/>
              <a:gd name="connsiteX4" fmla="*/ 0 w 3805566"/>
              <a:gd name="connsiteY4" fmla="*/ 0 h 59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566" h="594359">
                <a:moveTo>
                  <a:pt x="0" y="0"/>
                </a:moveTo>
                <a:lnTo>
                  <a:pt x="3805566" y="0"/>
                </a:lnTo>
                <a:lnTo>
                  <a:pt x="3805566" y="594359"/>
                </a:lnTo>
                <a:lnTo>
                  <a:pt x="0" y="594359"/>
                </a:lnTo>
                <a:lnTo>
                  <a:pt x="0" y="0"/>
                </a:lnTo>
                <a:close/>
              </a:path>
            </a:pathLst>
          </a:custGeom>
          <a:solidFill>
            <a:srgbClr val="5B9BD5"/>
          </a:solidFill>
          <a:ln w="38100"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792" tIns="65024" rIns="113792" bIns="65024" numCol="1" spcCol="1270" anchor="ctr" anchorCtr="0">
            <a:noAutofit/>
          </a:bodyPr>
          <a:lstStyle/>
          <a:p>
            <a:r>
              <a:rPr lang="fr-F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Vérification terrain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FF594CC-A5D9-4F10-ACCD-3B7F59EFFC92}"/>
              </a:ext>
            </a:extLst>
          </p:cNvPr>
          <p:cNvSpPr/>
          <p:nvPr/>
        </p:nvSpPr>
        <p:spPr>
          <a:xfrm>
            <a:off x="928910" y="1980544"/>
            <a:ext cx="1388978" cy="4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B3807ACD-1612-4FF9-B31E-92B434DB0B71}"/>
              </a:ext>
            </a:extLst>
          </p:cNvPr>
          <p:cNvSpPr/>
          <p:nvPr/>
        </p:nvSpPr>
        <p:spPr>
          <a:xfrm>
            <a:off x="3785765" y="1962619"/>
            <a:ext cx="1388978" cy="44085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5F08D97-A86B-4550-A5E3-7C44DB3521FA}"/>
              </a:ext>
            </a:extLst>
          </p:cNvPr>
          <p:cNvSpPr/>
          <p:nvPr/>
        </p:nvSpPr>
        <p:spPr>
          <a:xfrm>
            <a:off x="5871927" y="1971017"/>
            <a:ext cx="1388978" cy="44001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189131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BA9F2A-4E1D-65D3-835E-9DF96A6B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175" y="45645"/>
            <a:ext cx="6027154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F7B06E-B3FB-AABC-F102-CE0DD1C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35" y="266429"/>
            <a:ext cx="5885253" cy="1117601"/>
          </a:xfrm>
        </p:spPr>
        <p:txBody>
          <a:bodyPr>
            <a:normAutofit fontScale="90000"/>
          </a:bodyPr>
          <a:lstStyle/>
          <a:p>
            <a:r>
              <a:rPr lang="fr-CI" dirty="0"/>
              <a:t>Principes de vérification des alertes</a:t>
            </a: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3654C255-8873-00E7-8994-19918D17A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08" y="1928991"/>
            <a:ext cx="6015228" cy="4646737"/>
          </a:xfrm>
        </p:spPr>
        <p:txBody>
          <a:bodyPr/>
          <a:lstStyle/>
          <a:p>
            <a:pPr>
              <a:buFontTx/>
              <a:buChar char="-"/>
            </a:pPr>
            <a:r>
              <a:rPr lang="fr-CI" dirty="0"/>
              <a:t>Filtrage des alertes brutes</a:t>
            </a:r>
          </a:p>
          <a:p>
            <a:pPr>
              <a:buFontTx/>
              <a:buChar char="-"/>
            </a:pPr>
            <a:r>
              <a:rPr lang="fr-CI" dirty="0"/>
              <a:t>Photo-interprétation par imagerie haute résolution</a:t>
            </a:r>
          </a:p>
          <a:p>
            <a:pPr>
              <a:buFontTx/>
              <a:buChar char="-"/>
            </a:pPr>
            <a:r>
              <a:rPr lang="fr-CI" dirty="0"/>
              <a:t>Vérification terrain</a:t>
            </a:r>
          </a:p>
          <a:p>
            <a:pPr>
              <a:buFontTx/>
              <a:buChar char="-"/>
            </a:pPr>
            <a:r>
              <a:rPr lang="fr-CI" dirty="0"/>
              <a:t>Amélioration du système de détection des alertes</a:t>
            </a:r>
          </a:p>
          <a:p>
            <a:pPr>
              <a:buFontTx/>
              <a:buChar char="-"/>
            </a:pPr>
            <a:r>
              <a:rPr lang="fr-CI" dirty="0"/>
              <a:t>Publication des alertes validées</a:t>
            </a: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EE1A23B-C79A-B80C-9A71-B2542FF536A7}"/>
              </a:ext>
            </a:extLst>
          </p:cNvPr>
          <p:cNvSpPr/>
          <p:nvPr/>
        </p:nvSpPr>
        <p:spPr>
          <a:xfrm>
            <a:off x="6949205" y="1585820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2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82DA9BB4-C295-DFF8-5144-6D0F5C2194D4}"/>
              </a:ext>
            </a:extLst>
          </p:cNvPr>
          <p:cNvSpPr/>
          <p:nvPr/>
        </p:nvSpPr>
        <p:spPr>
          <a:xfrm>
            <a:off x="6949204" y="509784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1</a:t>
            </a:r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8EFF7267-9F70-9F90-BA24-415FA4FCCB6C}"/>
              </a:ext>
            </a:extLst>
          </p:cNvPr>
          <p:cNvSpPr/>
          <p:nvPr/>
        </p:nvSpPr>
        <p:spPr>
          <a:xfrm>
            <a:off x="6939968" y="4226208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3</a:t>
            </a: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833F5218-B9C0-D58C-CDB7-1D53AED78B9F}"/>
              </a:ext>
            </a:extLst>
          </p:cNvPr>
          <p:cNvSpPr/>
          <p:nvPr/>
        </p:nvSpPr>
        <p:spPr>
          <a:xfrm>
            <a:off x="11446360" y="5986945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5</a:t>
            </a: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4E19F7D5-9605-86AF-E1BC-45211C91F1FA}"/>
              </a:ext>
            </a:extLst>
          </p:cNvPr>
          <p:cNvSpPr/>
          <p:nvPr/>
        </p:nvSpPr>
        <p:spPr>
          <a:xfrm>
            <a:off x="11408241" y="1585819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4</a:t>
            </a: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F52F2AAA-F8E8-47CB-3A3B-83302921861C}"/>
              </a:ext>
            </a:extLst>
          </p:cNvPr>
          <p:cNvSpPr/>
          <p:nvPr/>
        </p:nvSpPr>
        <p:spPr>
          <a:xfrm>
            <a:off x="121176" y="4871462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5</a:t>
            </a: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F46D0AE5-59B8-F8E5-8DCD-681CE850ED95}"/>
              </a:ext>
            </a:extLst>
          </p:cNvPr>
          <p:cNvSpPr/>
          <p:nvPr/>
        </p:nvSpPr>
        <p:spPr>
          <a:xfrm>
            <a:off x="121176" y="3985297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4</a:t>
            </a:r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6E217C02-134D-DD4E-05CC-D178490762E5}"/>
              </a:ext>
            </a:extLst>
          </p:cNvPr>
          <p:cNvSpPr/>
          <p:nvPr/>
        </p:nvSpPr>
        <p:spPr>
          <a:xfrm>
            <a:off x="121176" y="3474645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3</a:t>
            </a:r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81CFE9AC-7E1E-950A-4CF6-D0788913B00A}"/>
              </a:ext>
            </a:extLst>
          </p:cNvPr>
          <p:cNvSpPr/>
          <p:nvPr/>
        </p:nvSpPr>
        <p:spPr>
          <a:xfrm>
            <a:off x="121176" y="2605641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2</a:t>
            </a:r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A07D62A-48C7-163D-7A90-652B48FB653D}"/>
              </a:ext>
            </a:extLst>
          </p:cNvPr>
          <p:cNvSpPr/>
          <p:nvPr/>
        </p:nvSpPr>
        <p:spPr>
          <a:xfrm>
            <a:off x="121176" y="2083852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1</a:t>
            </a:r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F5758C50-1422-E91F-0EC8-9785E7AF4200}"/>
              </a:ext>
            </a:extLst>
          </p:cNvPr>
          <p:cNvSpPr/>
          <p:nvPr/>
        </p:nvSpPr>
        <p:spPr>
          <a:xfrm>
            <a:off x="6136405" y="2820912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5132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7B06E-B3FB-AABC-F102-CE0DD1C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36" y="266429"/>
            <a:ext cx="6945746" cy="1117601"/>
          </a:xfrm>
        </p:spPr>
        <p:txBody>
          <a:bodyPr>
            <a:normAutofit fontScale="90000"/>
          </a:bodyPr>
          <a:lstStyle/>
          <a:p>
            <a:r>
              <a:rPr lang="fr-CI" dirty="0"/>
              <a:t>Principes de vérification des alertes</a:t>
            </a: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3654C255-8873-00E7-8994-19918D17A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08" y="1928991"/>
            <a:ext cx="7055859" cy="4646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I" b="1" u="sng" dirty="0"/>
              <a:t>Filtrage des alertes brutes</a:t>
            </a:r>
          </a:p>
          <a:p>
            <a:pPr marL="0" indent="0">
              <a:buNone/>
            </a:pPr>
            <a:r>
              <a:rPr lang="fr-CI" dirty="0"/>
              <a:t>Le système produira des alertes (ou perturbations de la canopée) qui subiront une première phase de tri par filtrage automatique en fonction de paramètres métriques:</a:t>
            </a:r>
          </a:p>
          <a:p>
            <a:pPr marL="342900" lvl="0" indent="-342900" algn="just">
              <a:lnSpc>
                <a:spcPct val="107000"/>
              </a:lnSpc>
              <a:buFont typeface="Century Gothic" panose="020B0502020202020204" pitchFamily="34" charset="0"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valeurs seuil des indices et indicateurs spectraux à partir de l’imagerie spatiales optique et radar ;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entury Gothic" panose="020B0502020202020204" pitchFamily="34" charset="0"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sensibilité de l’information ;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entury Gothic" panose="020B0502020202020204" pitchFamily="34" charset="0"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zones prioritaires de projets ;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entury Gothic" panose="020B0502020202020204" pitchFamily="34" charset="0"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urgences éventuelles relevées.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A07D62A-48C7-163D-7A90-652B48FB653D}"/>
              </a:ext>
            </a:extLst>
          </p:cNvPr>
          <p:cNvSpPr/>
          <p:nvPr/>
        </p:nvSpPr>
        <p:spPr>
          <a:xfrm>
            <a:off x="121176" y="2083852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1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E12EBF16-3A71-C465-8FDB-03B3DB5A8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780418"/>
              </p:ext>
            </p:extLst>
          </p:nvPr>
        </p:nvGraphicFramePr>
        <p:xfrm>
          <a:off x="7411962" y="43544"/>
          <a:ext cx="4658862" cy="681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88818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7B06E-B3FB-AABC-F102-CE0DD1C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36" y="266429"/>
            <a:ext cx="6945746" cy="1117601"/>
          </a:xfrm>
        </p:spPr>
        <p:txBody>
          <a:bodyPr>
            <a:normAutofit fontScale="90000"/>
          </a:bodyPr>
          <a:lstStyle/>
          <a:p>
            <a:r>
              <a:rPr lang="fr-CI" dirty="0"/>
              <a:t>Principes de vérification des alertes</a:t>
            </a: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3654C255-8873-00E7-8994-19918D17A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08" y="1928991"/>
            <a:ext cx="7668537" cy="46467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u="sng" dirty="0"/>
              <a:t>Photo-interprétation par imagerie haute résolution</a:t>
            </a:r>
          </a:p>
          <a:p>
            <a:pPr marL="0" indent="0">
              <a:buNone/>
            </a:pPr>
            <a:r>
              <a:rPr lang="fr-CI" dirty="0"/>
              <a:t>Une première phase de vérification des alertes sera un travail de bureau à l’aide de la plateforme de visualisation des points d’alertes avec une bibliothèque d’images à haute résolution.</a:t>
            </a:r>
          </a:p>
          <a:p>
            <a:pPr marL="342900" lvl="0" indent="-342900" algn="just">
              <a:lnSpc>
                <a:spcPct val="107000"/>
              </a:lnSpc>
              <a:buFont typeface="Century Gothic" panose="020B0502020202020204" pitchFamily="34" charset="0"/>
              <a:buChar char="-"/>
            </a:pP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1800" baseline="30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r>
              <a:rPr lang="fr-F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interprétation de l’ensemble des données par l’équipe du SEP REDD+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entury Gothic" panose="020B0502020202020204" pitchFamily="34" charset="0"/>
              <a:buChar char="-"/>
            </a:pPr>
            <a:r>
              <a:rPr lang="fr-FR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 (2nd) interprétation des alertes en fonction de la situation géographique et cadastrale; effectuée par les services centraux du MINEF, la SODEFOR et l’OIPR</a:t>
            </a:r>
          </a:p>
          <a:p>
            <a:pPr marL="342900" lvl="0" indent="-342900" algn="just">
              <a:lnSpc>
                <a:spcPct val="107000"/>
              </a:lnSpc>
              <a:buFont typeface="Century Gothic" panose="020B0502020202020204" pitchFamily="34" charset="0"/>
              <a:buChar char="-"/>
            </a:pPr>
            <a:r>
              <a:rPr lang="fr-FR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cette étape, les points d’alertes validés ne nécessiteront pas de mission de terrain</a:t>
            </a:r>
          </a:p>
          <a:p>
            <a:pPr marL="0" indent="0">
              <a:buNone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A07D62A-48C7-163D-7A90-652B48FB653D}"/>
              </a:ext>
            </a:extLst>
          </p:cNvPr>
          <p:cNvSpPr/>
          <p:nvPr/>
        </p:nvSpPr>
        <p:spPr>
          <a:xfrm>
            <a:off x="121176" y="2083852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243E46-B384-3C9B-A422-4E25DEFAE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889" y="2924503"/>
            <a:ext cx="3911127" cy="189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A474D5D-6C87-EF3D-CB86-62C59BF18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890" y="4909833"/>
            <a:ext cx="3911127" cy="1913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48BB6A-8B3C-EF27-3EBC-58569EFB54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610" y="153495"/>
            <a:ext cx="3910214" cy="26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19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onhomme blanc et une loupe | images gratuites et libres de droits">
            <a:extLst>
              <a:ext uri="{FF2B5EF4-FFF2-40B4-BE49-F238E27FC236}">
                <a16:creationId xmlns:a16="http://schemas.microsoft.com/office/drawing/2014/main" id="{E30F1C60-AF21-A8A0-FBC6-937B1D6CD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4" r="25227"/>
          <a:stretch/>
        </p:blipFill>
        <p:spPr bwMode="auto">
          <a:xfrm flipH="1">
            <a:off x="7550815" y="379526"/>
            <a:ext cx="992457" cy="17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9F7B06E-B3FB-AABC-F102-CE0DD1C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36" y="266429"/>
            <a:ext cx="6945746" cy="1117601"/>
          </a:xfrm>
        </p:spPr>
        <p:txBody>
          <a:bodyPr>
            <a:normAutofit fontScale="90000"/>
          </a:bodyPr>
          <a:lstStyle/>
          <a:p>
            <a:r>
              <a:rPr lang="fr-CI" dirty="0"/>
              <a:t>Principes de vérification des alertes</a:t>
            </a: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3654C255-8873-00E7-8994-19918D17A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11" y="1928991"/>
            <a:ext cx="5872802" cy="464673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b="1" u="sng" dirty="0"/>
              <a:t>Vérification terrain</a:t>
            </a:r>
          </a:p>
          <a:p>
            <a:pPr marL="0" indent="0" algn="just">
              <a:buNone/>
            </a:pPr>
            <a:r>
              <a:rPr lang="fr-FR" dirty="0"/>
              <a:t>Les points d'alertes brutes non valides lors de la phase de photo-interprétation feront l’objet de mission de vérité terrain. Cette étape aura pour objectif</a:t>
            </a:r>
          </a:p>
          <a:p>
            <a:pPr marL="342900" indent="-342900" algn="just">
              <a:lnSpc>
                <a:spcPct val="127000"/>
              </a:lnSpc>
              <a:buFont typeface="Century Gothic" panose="020B0502020202020204" pitchFamily="34" charset="0"/>
              <a:buChar char="-"/>
            </a:pPr>
            <a:r>
              <a:rPr lang="fr-FR" sz="1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confirmer (ou pas) la déforestation,</a:t>
            </a:r>
          </a:p>
          <a:p>
            <a:pPr marL="342900" indent="-342900" algn="just">
              <a:lnSpc>
                <a:spcPct val="127000"/>
              </a:lnSpc>
              <a:buFont typeface="Century Gothic" panose="020B0502020202020204" pitchFamily="34" charset="0"/>
              <a:buChar char="-"/>
            </a:pPr>
            <a:r>
              <a:rPr lang="fr-FR" sz="1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déterminer la cause de la déforestation  (agriculture, orpaillage, exploitation forestière, etc.). </a:t>
            </a:r>
          </a:p>
          <a:p>
            <a:pPr marL="0" indent="0" algn="just">
              <a:buNone/>
            </a:pPr>
            <a:r>
              <a:rPr lang="fr-FR" dirty="0"/>
              <a:t>Selon la position géographique de l’alerte, les missions de terrain seront réalisées de manière mixte ou individuelle par les services forestiers, le CCC, les ONG et le secteur privé cacao.</a:t>
            </a:r>
            <a:endParaRPr lang="fr-CI" dirty="0"/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A07D62A-48C7-163D-7A90-652B48FB653D}"/>
              </a:ext>
            </a:extLst>
          </p:cNvPr>
          <p:cNvSpPr/>
          <p:nvPr/>
        </p:nvSpPr>
        <p:spPr>
          <a:xfrm>
            <a:off x="121176" y="2083852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7844A1A-E14F-1DEA-997F-C543B6D05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365" y="2004290"/>
            <a:ext cx="4358460" cy="4022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1672003-C0E1-80EF-010C-541FE060250F}"/>
              </a:ext>
            </a:extLst>
          </p:cNvPr>
          <p:cNvSpPr/>
          <p:nvPr/>
        </p:nvSpPr>
        <p:spPr>
          <a:xfrm>
            <a:off x="9337965" y="1361651"/>
            <a:ext cx="1089890" cy="3325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I" dirty="0"/>
              <a:t>OIPR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A71CFC-CD70-202B-38A6-89D98DC61188}"/>
              </a:ext>
            </a:extLst>
          </p:cNvPr>
          <p:cNvSpPr/>
          <p:nvPr/>
        </p:nvSpPr>
        <p:spPr>
          <a:xfrm>
            <a:off x="6342171" y="5292216"/>
            <a:ext cx="1173875" cy="46786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dirty="0"/>
              <a:t>SODEFOR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48EF677-F487-E10D-C605-08894B3F1718}"/>
              </a:ext>
            </a:extLst>
          </p:cNvPr>
          <p:cNvSpPr/>
          <p:nvPr/>
        </p:nvSpPr>
        <p:spPr>
          <a:xfrm>
            <a:off x="7712364" y="6183046"/>
            <a:ext cx="1169951" cy="319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I" dirty="0"/>
              <a:t>CCC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DACA4B1-5545-88CB-E776-8A97A7816198}"/>
              </a:ext>
            </a:extLst>
          </p:cNvPr>
          <p:cNvSpPr/>
          <p:nvPr/>
        </p:nvSpPr>
        <p:spPr>
          <a:xfrm>
            <a:off x="6483745" y="3932803"/>
            <a:ext cx="1108727" cy="319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I" dirty="0"/>
              <a:t>ONG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A12811F-066B-D59F-534C-F1636D72A136}"/>
              </a:ext>
            </a:extLst>
          </p:cNvPr>
          <p:cNvSpPr/>
          <p:nvPr/>
        </p:nvSpPr>
        <p:spPr>
          <a:xfrm>
            <a:off x="10900872" y="6183046"/>
            <a:ext cx="1169952" cy="319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I" dirty="0"/>
              <a:t>MINEF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9CF521F-BBFC-9201-A81E-70DC188CBFAC}"/>
              </a:ext>
            </a:extLst>
          </p:cNvPr>
          <p:cNvSpPr/>
          <p:nvPr/>
        </p:nvSpPr>
        <p:spPr>
          <a:xfrm>
            <a:off x="9051637" y="6183046"/>
            <a:ext cx="1662546" cy="319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I" dirty="0"/>
              <a:t>Secteur Privé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D5FB380-8EBE-66C5-FA08-FA6A93599D1F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9051637" y="1694160"/>
            <a:ext cx="831273" cy="12060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DAC0A7E-18D2-767F-48E8-F9764CCF8FAA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9421091" y="1694160"/>
            <a:ext cx="461819" cy="23328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2CC2F79-A65F-B2EF-E7C2-F358FB746E34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592472" y="3932803"/>
            <a:ext cx="1053128" cy="1597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1DD0A04-75C3-9E3A-F7FB-CDE1C9ED217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592472" y="4092581"/>
            <a:ext cx="13668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A2B4511D-364D-EB2E-B554-4E4B47772B6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7592472" y="3048000"/>
            <a:ext cx="447692" cy="10445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3D928A8-B87A-9CC4-6ED8-6CECD5259AB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592472" y="4092581"/>
            <a:ext cx="1053128" cy="7103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473B35F-5F2A-FEE3-B024-DC559EB34F65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7516046" y="4944896"/>
            <a:ext cx="1129554" cy="581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512AADA-9895-10B2-C5D6-908A16A1A71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7516046" y="4845186"/>
            <a:ext cx="2043590" cy="6809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7AC7464A-BEFC-D996-2EF8-D8DF9A343B3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8297340" y="5433914"/>
            <a:ext cx="771664" cy="749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2C9881E0-EAE8-9010-44BD-D22007CF0C03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9188897" y="5433914"/>
            <a:ext cx="694013" cy="749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A272D330-8023-BEA7-9380-AA0952A93123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9276055" y="5366327"/>
            <a:ext cx="2209793" cy="8167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2D4270E4-2FA0-238F-081C-5F5665A5AA12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10714183" y="4802909"/>
            <a:ext cx="771665" cy="1380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ABDB559F-A7D8-3D0B-3916-EFAF54384D9D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8297340" y="5550879"/>
            <a:ext cx="116025" cy="6321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62E6D4F7-8FA3-D47F-3930-E55B287CB238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9882910" y="5015345"/>
            <a:ext cx="87158" cy="1167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4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7B06E-B3FB-AABC-F102-CE0DD1C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98" y="610162"/>
            <a:ext cx="9153237" cy="1117601"/>
          </a:xfrm>
        </p:spPr>
        <p:txBody>
          <a:bodyPr>
            <a:normAutofit fontScale="90000"/>
          </a:bodyPr>
          <a:lstStyle/>
          <a:p>
            <a:r>
              <a:rPr lang="fr-CI" dirty="0"/>
              <a:t>Principes de vérification des alertes</a:t>
            </a: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3654C255-8873-00E7-8994-19918D17A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08" y="1928991"/>
            <a:ext cx="7796087" cy="46467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u="sng" dirty="0"/>
              <a:t>Amélioration du système de détection des alertes</a:t>
            </a:r>
          </a:p>
          <a:p>
            <a:pPr marL="0" indent="0" algn="just">
              <a:buNone/>
            </a:pPr>
            <a:r>
              <a:rPr lang="fr-FR" dirty="0"/>
              <a:t>Les résultats de la validation des alertes (photo-interprétation &amp; mission) permettront de renforcer les algorithmes de classification de l’intelligence artificielle (IA) du système.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u="sng" dirty="0"/>
              <a:t>Publication des alertes</a:t>
            </a:r>
          </a:p>
          <a:p>
            <a:pPr marL="0" indent="0" algn="just">
              <a:buNone/>
            </a:pPr>
            <a:r>
              <a:rPr lang="fr-CI" dirty="0"/>
              <a:t>Seules alertes validées seront publiées par le système. </a:t>
            </a:r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  <a:p>
            <a:pPr>
              <a:buFontTx/>
              <a:buChar char="-"/>
            </a:pPr>
            <a:endParaRPr lang="fr-CI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A07D62A-48C7-163D-7A90-652B48FB653D}"/>
              </a:ext>
            </a:extLst>
          </p:cNvPr>
          <p:cNvSpPr/>
          <p:nvPr/>
        </p:nvSpPr>
        <p:spPr>
          <a:xfrm>
            <a:off x="121176" y="2083852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4</a:t>
            </a:r>
          </a:p>
        </p:txBody>
      </p:sp>
      <p:pic>
        <p:nvPicPr>
          <p:cNvPr id="1048" name="Picture 24" descr="La Case Départ | Caen">
            <a:extLst>
              <a:ext uri="{FF2B5EF4-FFF2-40B4-BE49-F238E27FC236}">
                <a16:creationId xmlns:a16="http://schemas.microsoft.com/office/drawing/2014/main" id="{2177B6C1-6579-2837-F7AC-E0136C5F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07" y="2366962"/>
            <a:ext cx="2833782" cy="279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ED646754-9CC5-5652-9D4A-65E33B83A8A4}"/>
              </a:ext>
            </a:extLst>
          </p:cNvPr>
          <p:cNvSpPr/>
          <p:nvPr/>
        </p:nvSpPr>
        <p:spPr>
          <a:xfrm>
            <a:off x="114201" y="5055491"/>
            <a:ext cx="273631" cy="21527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I" sz="1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32562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E44AFC-DC71-2EDB-1D80-99A87BD8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I"/>
              <a:t>Un système en plusieurs phases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25819149-78B9-6B97-3F97-68C89D9227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541167"/>
              </p:ext>
            </p:extLst>
          </p:nvPr>
        </p:nvGraphicFramePr>
        <p:xfrm>
          <a:off x="251903" y="1624614"/>
          <a:ext cx="11688193" cy="4969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620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B40A2-76E3-4A87-B3B2-728FDED30D0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091204" y="1091868"/>
            <a:ext cx="5096532" cy="2042160"/>
          </a:xfrm>
        </p:spPr>
        <p:txBody>
          <a:bodyPr>
            <a:normAutofit/>
          </a:bodyPr>
          <a:lstStyle/>
          <a:p>
            <a:r>
              <a:rPr lang="fr-FR" sz="4000"/>
              <a:t>Cadre National </a:t>
            </a:r>
          </a:p>
        </p:txBody>
      </p: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E7FFC-9B53-4EE4-B537-20D1F4645040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68604" y="1908704"/>
            <a:ext cx="5848351" cy="485404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fr-CI"/>
              <a:t>L’engagement de la Côte d’Ivoire de stopper la déforestation liée à la </a:t>
            </a:r>
            <a:r>
              <a:rPr lang="fr-CI" err="1"/>
              <a:t>cacaocutlure</a:t>
            </a:r>
            <a:r>
              <a:rPr lang="fr-CI"/>
              <a:t> et de rehausser le couvert forestier du pays à 20 % du territoire à l’horizon 2030 est reflété dans ses NDC, dans le cadre des Accords de Paris, dans la stratégie nationale REDD+, dans la stratégie de préservation, de réhabilitation, et d’extension des forêts (SPREF) et dans le nouveau Code forestier promulgué le 23 juillet 2019. </a:t>
            </a:r>
            <a:endParaRPr lang="en-US"/>
          </a:p>
          <a:p>
            <a:pPr>
              <a:lnSpc>
                <a:spcPct val="120000"/>
              </a:lnSpc>
            </a:pPr>
            <a:r>
              <a:rPr lang="fr-FR"/>
              <a:t>La Stratégie nationale sur le cacao durable, adoptée en mars 2022, réitère ces objectifs et </a:t>
            </a:r>
            <a:r>
              <a:rPr lang="fr-FR" b="1"/>
              <a:t>prévoit la mise en place d’un système de surveillance des forêts et d'alerte précoce de la déforestation</a:t>
            </a:r>
            <a:r>
              <a:rPr lang="fr-FR"/>
              <a:t> afin d’assurer le suivi de la déforestation et de la dégradation des forêts imputables à la cacao-culture.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6E67657-A6C7-487E-A847-7CEC72B3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r="52070"/>
          <a:stretch/>
        </p:blipFill>
        <p:spPr bwMode="auto">
          <a:xfrm>
            <a:off x="6343650" y="10"/>
            <a:ext cx="584835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010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1706D0-20E1-507D-3D9F-BC7969F4C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I" dirty="0"/>
              <a:t>Chronogramme et prochaines étapes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04335F9-9624-A288-B69C-EA6456457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3837120"/>
              </p:ext>
            </p:extLst>
          </p:nvPr>
        </p:nvGraphicFramePr>
        <p:xfrm>
          <a:off x="246926" y="2016608"/>
          <a:ext cx="11698147" cy="484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7208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A2CE0B-9FF9-0A85-1BC4-15704B34B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4254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379380-BAF3-195A-99F1-88260901E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CI" sz="4800"/>
              <a:t>Merci de votre attention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B168A7-66FE-4359-9866-CBB841A7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975E29-0C71-425E-9A70-198C863A64B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1204" y="1091868"/>
            <a:ext cx="5004796" cy="2042160"/>
          </a:xfrm>
        </p:spPr>
        <p:txBody>
          <a:bodyPr>
            <a:normAutofit/>
          </a:bodyPr>
          <a:lstStyle/>
          <a:p>
            <a:r>
              <a:rPr lang="fr-FR" sz="4000"/>
              <a:t>Résultats attendus en mars 2023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748755-DDBC-46D0-91EC-1212A8EE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2800" y="1186344"/>
            <a:ext cx="804195" cy="0"/>
          </a:xfrm>
          <a:prstGeom prst="line">
            <a:avLst/>
          </a:prstGeom>
          <a:ln w="857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47CA5-6A08-4C21-BEDC-D158523EBCE7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633175" y="2837350"/>
            <a:ext cx="5724525" cy="296604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r-FR" sz="2000" dirty="0"/>
              <a:t>Une carte de référence des forêts et d’occupation des sols pour l’année 2020,</a:t>
            </a:r>
          </a:p>
          <a:p>
            <a:pPr>
              <a:lnSpc>
                <a:spcPct val="120000"/>
              </a:lnSpc>
            </a:pPr>
            <a:r>
              <a:rPr lang="fr-FR" sz="2000" dirty="0"/>
              <a:t>Un cahier des charges d’un système national de suivi spatial des terres et d’alerte précoce de la déforestation validé par le CNCD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Besoins des différentes parties prenantes,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sz="2000" dirty="0"/>
              <a:t>Arrangements institutionnels requis.</a:t>
            </a:r>
          </a:p>
          <a:p>
            <a:pPr lvl="1">
              <a:lnSpc>
                <a:spcPct val="120000"/>
              </a:lnSpc>
            </a:pPr>
            <a:endParaRPr lang="fr-FR" sz="2000" dirty="0"/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AA3BCF-F006-4066-B2F0-C8FE34FE146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990875" y="1295400"/>
            <a:ext cx="4924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DE89A-DED8-461E-A162-26B0BFE8E5A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/>
              <a:t>Approche institutionnelle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83D009-F3D7-43C3-A607-E16F584BAF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96000" y="4931230"/>
            <a:ext cx="713677" cy="7672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356838" y="0"/>
                </a:lnTo>
                <a:lnTo>
                  <a:pt x="356838" y="767203"/>
                </a:lnTo>
                <a:lnTo>
                  <a:pt x="713677" y="767203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C3A158-66CC-4D53-AFD7-E173DF87DF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81751" y="4018225"/>
            <a:ext cx="713677" cy="76720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767203"/>
                </a:moveTo>
                <a:lnTo>
                  <a:pt x="356838" y="767203"/>
                </a:lnTo>
                <a:lnTo>
                  <a:pt x="356838" y="0"/>
                </a:lnTo>
                <a:lnTo>
                  <a:pt x="713677" y="0"/>
                </a:lnTo>
              </a:path>
            </a:pathLst>
          </a:custGeom>
          <a:noFill/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335DEFB-41E4-4653-8CF5-3469BE09D33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9781" y="1650489"/>
            <a:ext cx="3568386" cy="1088357"/>
          </a:xfrm>
          <a:custGeom>
            <a:avLst/>
            <a:gdLst>
              <a:gd name="connsiteX0" fmla="*/ 0 w 3568386"/>
              <a:gd name="connsiteY0" fmla="*/ 0 h 1088357"/>
              <a:gd name="connsiteX1" fmla="*/ 3568386 w 3568386"/>
              <a:gd name="connsiteY1" fmla="*/ 0 h 1088357"/>
              <a:gd name="connsiteX2" fmla="*/ 3568386 w 3568386"/>
              <a:gd name="connsiteY2" fmla="*/ 1088357 h 1088357"/>
              <a:gd name="connsiteX3" fmla="*/ 0 w 3568386"/>
              <a:gd name="connsiteY3" fmla="*/ 1088357 h 1088357"/>
              <a:gd name="connsiteX4" fmla="*/ 0 w 3568386"/>
              <a:gd name="connsiteY4" fmla="*/ 0 h 108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8386" h="1088357">
                <a:moveTo>
                  <a:pt x="0" y="0"/>
                </a:moveTo>
                <a:lnTo>
                  <a:pt x="3568386" y="0"/>
                </a:lnTo>
                <a:lnTo>
                  <a:pt x="3568386" y="1088357"/>
                </a:lnTo>
                <a:lnTo>
                  <a:pt x="0" y="10883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Un Comité de Pilotage </a:t>
            </a: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Primature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599D99-E432-4022-9A1B-8F00C736BAE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88136" y="2842934"/>
            <a:ext cx="4507362" cy="1294228"/>
          </a:xfrm>
          <a:custGeom>
            <a:avLst/>
            <a:gdLst>
              <a:gd name="connsiteX0" fmla="*/ 0 w 3568386"/>
              <a:gd name="connsiteY0" fmla="*/ 0 h 1088357"/>
              <a:gd name="connsiteX1" fmla="*/ 3568386 w 3568386"/>
              <a:gd name="connsiteY1" fmla="*/ 0 h 1088357"/>
              <a:gd name="connsiteX2" fmla="*/ 3568386 w 3568386"/>
              <a:gd name="connsiteY2" fmla="*/ 1088357 h 1088357"/>
              <a:gd name="connsiteX3" fmla="*/ 0 w 3568386"/>
              <a:gd name="connsiteY3" fmla="*/ 1088357 h 1088357"/>
              <a:gd name="connsiteX4" fmla="*/ 0 w 3568386"/>
              <a:gd name="connsiteY4" fmla="*/ 0 h 108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8386" h="1088357">
                <a:moveTo>
                  <a:pt x="0" y="0"/>
                </a:moveTo>
                <a:lnTo>
                  <a:pt x="3568386" y="0"/>
                </a:lnTo>
                <a:lnTo>
                  <a:pt x="3568386" y="1088357"/>
                </a:lnTo>
                <a:lnTo>
                  <a:pt x="0" y="10883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Un Comité Technique Coordination technique et suivi opérationnel des activités, </a:t>
            </a:r>
          </a:p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Ministère des Eaux et Forêts,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F682EFD-1815-406A-88CA-268C49C2072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513365" y="4241250"/>
            <a:ext cx="3568386" cy="1088357"/>
          </a:xfrm>
          <a:custGeom>
            <a:avLst/>
            <a:gdLst>
              <a:gd name="connsiteX0" fmla="*/ 0 w 3568386"/>
              <a:gd name="connsiteY0" fmla="*/ 0 h 1088357"/>
              <a:gd name="connsiteX1" fmla="*/ 3568386 w 3568386"/>
              <a:gd name="connsiteY1" fmla="*/ 0 h 1088357"/>
              <a:gd name="connsiteX2" fmla="*/ 3568386 w 3568386"/>
              <a:gd name="connsiteY2" fmla="*/ 1088357 h 1088357"/>
              <a:gd name="connsiteX3" fmla="*/ 0 w 3568386"/>
              <a:gd name="connsiteY3" fmla="*/ 1088357 h 1088357"/>
              <a:gd name="connsiteX4" fmla="*/ 0 w 3568386"/>
              <a:gd name="connsiteY4" fmla="*/ 0 h 108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8386" h="1088357">
                <a:moveTo>
                  <a:pt x="0" y="0"/>
                </a:moveTo>
                <a:lnTo>
                  <a:pt x="3568386" y="0"/>
                </a:lnTo>
                <a:lnTo>
                  <a:pt x="3568386" y="1088357"/>
                </a:lnTo>
                <a:lnTo>
                  <a:pt x="0" y="10883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Des cellules d’exécution multi acteurs: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9E7FBC-58A1-4AF8-8988-587D5818723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770441" y="3429000"/>
            <a:ext cx="3568386" cy="1088357"/>
          </a:xfrm>
          <a:custGeom>
            <a:avLst/>
            <a:gdLst>
              <a:gd name="connsiteX0" fmla="*/ 0 w 3568386"/>
              <a:gd name="connsiteY0" fmla="*/ 0 h 1088357"/>
              <a:gd name="connsiteX1" fmla="*/ 3568386 w 3568386"/>
              <a:gd name="connsiteY1" fmla="*/ 0 h 1088357"/>
              <a:gd name="connsiteX2" fmla="*/ 3568386 w 3568386"/>
              <a:gd name="connsiteY2" fmla="*/ 1088357 h 1088357"/>
              <a:gd name="connsiteX3" fmla="*/ 0 w 3568386"/>
              <a:gd name="connsiteY3" fmla="*/ 1088357 h 1088357"/>
              <a:gd name="connsiteX4" fmla="*/ 0 w 3568386"/>
              <a:gd name="connsiteY4" fmla="*/ 0 h 108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8386" h="1088357">
                <a:moveTo>
                  <a:pt x="0" y="0"/>
                </a:moveTo>
                <a:lnTo>
                  <a:pt x="3568386" y="0"/>
                </a:lnTo>
                <a:lnTo>
                  <a:pt x="3568386" y="1088357"/>
                </a:lnTo>
                <a:lnTo>
                  <a:pt x="0" y="10883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Carte occupation de sol. BNETD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131ADFA-FD46-4FE0-B27D-5ED20CA1072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770441" y="5154254"/>
            <a:ext cx="3568386" cy="1088357"/>
          </a:xfrm>
          <a:custGeom>
            <a:avLst/>
            <a:gdLst>
              <a:gd name="connsiteX0" fmla="*/ 0 w 3568386"/>
              <a:gd name="connsiteY0" fmla="*/ 0 h 1088357"/>
              <a:gd name="connsiteX1" fmla="*/ 3568386 w 3568386"/>
              <a:gd name="connsiteY1" fmla="*/ 0 h 1088357"/>
              <a:gd name="connsiteX2" fmla="*/ 3568386 w 3568386"/>
              <a:gd name="connsiteY2" fmla="*/ 1088357 h 1088357"/>
              <a:gd name="connsiteX3" fmla="*/ 0 w 3568386"/>
              <a:gd name="connsiteY3" fmla="*/ 1088357 h 1088357"/>
              <a:gd name="connsiteX4" fmla="*/ 0 w 3568386"/>
              <a:gd name="connsiteY4" fmla="*/ 0 h 1088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8386" h="1088357">
                <a:moveTo>
                  <a:pt x="0" y="0"/>
                </a:moveTo>
                <a:lnTo>
                  <a:pt x="3568386" y="0"/>
                </a:lnTo>
                <a:lnTo>
                  <a:pt x="3568386" y="1088357"/>
                </a:lnTo>
                <a:lnTo>
                  <a:pt x="0" y="108835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Cahier des charges: SEP REDD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EF6FF55-A643-E45A-4C04-1120BAA31F3B}"/>
              </a:ext>
            </a:extLst>
          </p:cNvPr>
          <p:cNvSpPr txBox="1"/>
          <p:nvPr/>
        </p:nvSpPr>
        <p:spPr>
          <a:xfrm>
            <a:off x="10641568" y="3490048"/>
            <a:ext cx="738664" cy="2702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accent6">
                <a:lumMod val="60000"/>
                <a:lumOff val="40000"/>
                <a:alpha val="97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fr-CI" dirty="0">
                <a:solidFill>
                  <a:schemeClr val="bg1"/>
                </a:solidFill>
              </a:rPr>
              <a:t>Avec appui technique et financier de l’UE</a:t>
            </a:r>
          </a:p>
        </p:txBody>
      </p:sp>
    </p:spTree>
    <p:extLst>
      <p:ext uri="{BB962C8B-B14F-4D97-AF65-F5344CB8AC3E}">
        <p14:creationId xmlns:p14="http://schemas.microsoft.com/office/powerpoint/2010/main" val="135412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6" name="Rectangle 82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Une image contenant intérieur, plafond, plancher&#10;&#10;Description générée automatiquement">
            <a:extLst>
              <a:ext uri="{FF2B5EF4-FFF2-40B4-BE49-F238E27FC236}">
                <a16:creationId xmlns:a16="http://schemas.microsoft.com/office/drawing/2014/main" id="{B876914E-0453-4EF5-921D-C66B7359E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689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8" name="Rectangle 82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CC7406-4807-4BE0-B9C1-02B6ACA0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Consultations</a:t>
            </a:r>
          </a:p>
        </p:txBody>
      </p:sp>
    </p:spTree>
    <p:extLst>
      <p:ext uri="{BB962C8B-B14F-4D97-AF65-F5344CB8AC3E}">
        <p14:creationId xmlns:p14="http://schemas.microsoft.com/office/powerpoint/2010/main" val="288899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52F5F-9855-E67E-381D-8647C1E7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I"/>
              <a:t>Consultations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72D65136-946F-C7C2-2777-22D8B8101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0762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063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3CCF6A-70FC-278F-A8AD-654E03E7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I" dirty="0"/>
              <a:t>3 catégories de besoins auxquels doit répondre le système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51E06D31-D831-7EA1-A454-9241154DA8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9787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560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A24144C-DFEC-4802-A0FD-4F502DEF68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775" y="0"/>
            <a:ext cx="12277726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1B05742-214E-43A5-9E3F-A1B8330D2006}"/>
              </a:ext>
            </a:extLst>
          </p:cNvPr>
          <p:cNvSpPr/>
          <p:nvPr/>
        </p:nvSpPr>
        <p:spPr>
          <a:xfrm>
            <a:off x="-85726" y="0"/>
            <a:ext cx="8782051" cy="6858000"/>
          </a:xfrm>
          <a:prstGeom prst="rect">
            <a:avLst/>
          </a:prstGeom>
          <a:gradFill flip="none" rotWithShape="1">
            <a:gsLst>
              <a:gs pos="39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5797624-871B-4230-A64D-C5A7AB5252A9}"/>
              </a:ext>
            </a:extLst>
          </p:cNvPr>
          <p:cNvSpPr txBox="1">
            <a:spLocks/>
          </p:cNvSpPr>
          <p:nvPr/>
        </p:nvSpPr>
        <p:spPr>
          <a:xfrm>
            <a:off x="317117" y="719350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Neue Haas Grotesk Text Pro (Headings)"/>
                <a:ea typeface="+mj-ea"/>
                <a:cs typeface="+mj-cs"/>
              </a:defRPr>
            </a:lvl1pPr>
          </a:lstStyle>
          <a:p>
            <a:r>
              <a:rPr lang="en-US" sz="4000" dirty="0"/>
              <a:t>La </a:t>
            </a:r>
            <a:r>
              <a:rPr lang="en-US" sz="4000" dirty="0" err="1"/>
              <a:t>Plateforme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6593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0C10BEC-2AC2-4764-B9EA-A70F9234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Conceptualisation de la Plateforme</a:t>
            </a:r>
          </a:p>
        </p:txBody>
      </p:sp>
      <p:graphicFrame>
        <p:nvGraphicFramePr>
          <p:cNvPr id="14" name="Content Placeholder 10">
            <a:extLst>
              <a:ext uri="{FF2B5EF4-FFF2-40B4-BE49-F238E27FC236}">
                <a16:creationId xmlns:a16="http://schemas.microsoft.com/office/drawing/2014/main" id="{9554368A-D96D-B2EC-F36F-85ECBB87134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70803553"/>
              </p:ext>
            </p:extLst>
          </p:nvPr>
        </p:nvGraphicFramePr>
        <p:xfrm>
          <a:off x="1789553" y="2648075"/>
          <a:ext cx="41148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077E34C-439E-404A-9298-36430F70FCE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38766195"/>
              </p:ext>
            </p:extLst>
          </p:nvPr>
        </p:nvGraphicFramePr>
        <p:xfrm>
          <a:off x="6281960" y="2642372"/>
          <a:ext cx="41148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AAEFCCC5-64B0-45A0-8DD6-84C1ECE7B69D}"/>
              </a:ext>
            </a:extLst>
          </p:cNvPr>
          <p:cNvGrpSpPr/>
          <p:nvPr/>
        </p:nvGrpSpPr>
        <p:grpSpPr>
          <a:xfrm>
            <a:off x="1815312" y="2025649"/>
            <a:ext cx="4114800" cy="527670"/>
            <a:chOff x="0" y="434258"/>
            <a:chExt cx="5181600" cy="52767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A8FCDC5-3616-4F2C-A60E-42CC3BCB0737}"/>
                </a:ext>
              </a:extLst>
            </p:cNvPr>
            <p:cNvSpPr/>
            <p:nvPr/>
          </p:nvSpPr>
          <p:spPr>
            <a:xfrm>
              <a:off x="0" y="434258"/>
              <a:ext cx="5181600" cy="52767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9EB2A744-7DC3-4B20-840A-7D9F38601A5E}"/>
                </a:ext>
              </a:extLst>
            </p:cNvPr>
            <p:cNvSpPr txBox="1"/>
            <p:nvPr/>
          </p:nvSpPr>
          <p:spPr>
            <a:xfrm>
              <a:off x="25759" y="460017"/>
              <a:ext cx="5130082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/>
                <a:t>Système de publication</a:t>
              </a:r>
              <a:endParaRPr lang="en-US" sz="2000" kern="12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7549AC4-8605-4207-A6A0-D7E596C93D49}"/>
              </a:ext>
            </a:extLst>
          </p:cNvPr>
          <p:cNvGrpSpPr/>
          <p:nvPr/>
        </p:nvGrpSpPr>
        <p:grpSpPr>
          <a:xfrm>
            <a:off x="6281960" y="2019946"/>
            <a:ext cx="4114800" cy="527670"/>
            <a:chOff x="0" y="434258"/>
            <a:chExt cx="5181600" cy="52767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F9F4E8C-9C04-4391-B1D6-4E5E7248A4FD}"/>
                </a:ext>
              </a:extLst>
            </p:cNvPr>
            <p:cNvSpPr/>
            <p:nvPr/>
          </p:nvSpPr>
          <p:spPr>
            <a:xfrm>
              <a:off x="0" y="434258"/>
              <a:ext cx="5181600" cy="52767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CE45400F-FB91-4D7C-B41D-E46F3B7E492F}"/>
                </a:ext>
              </a:extLst>
            </p:cNvPr>
            <p:cNvSpPr txBox="1"/>
            <p:nvPr/>
          </p:nvSpPr>
          <p:spPr>
            <a:xfrm>
              <a:off x="25759" y="460017"/>
              <a:ext cx="5130082" cy="476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/>
                <a:t>Système d'aide à la Décision</a:t>
              </a:r>
              <a:endParaRPr lang="en-US" sz="2000" kern="12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865BF0-E019-4B85-B52F-918AF6234590}"/>
              </a:ext>
            </a:extLst>
          </p:cNvPr>
          <p:cNvGrpSpPr/>
          <p:nvPr/>
        </p:nvGrpSpPr>
        <p:grpSpPr>
          <a:xfrm>
            <a:off x="1769098" y="5480328"/>
            <a:ext cx="8607207" cy="527670"/>
            <a:chOff x="0" y="434258"/>
            <a:chExt cx="5181600" cy="527670"/>
          </a:xfrm>
          <a:solidFill>
            <a:srgbClr val="00B050"/>
          </a:solidFill>
        </p:grpSpPr>
        <p:sp>
          <p:nvSpPr>
            <p:cNvPr id="22" name="Rectangle: Rounded Corners 15">
              <a:extLst>
                <a:ext uri="{FF2B5EF4-FFF2-40B4-BE49-F238E27FC236}">
                  <a16:creationId xmlns:a16="http://schemas.microsoft.com/office/drawing/2014/main" id="{58EDA5F3-B583-4FAD-B9B8-898BA660605C}"/>
                </a:ext>
              </a:extLst>
            </p:cNvPr>
            <p:cNvSpPr/>
            <p:nvPr/>
          </p:nvSpPr>
          <p:spPr>
            <a:xfrm>
              <a:off x="0" y="434258"/>
              <a:ext cx="5181600" cy="527670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: Rounded Corners 4">
              <a:extLst>
                <a:ext uri="{FF2B5EF4-FFF2-40B4-BE49-F238E27FC236}">
                  <a16:creationId xmlns:a16="http://schemas.microsoft.com/office/drawing/2014/main" id="{2717844F-1F41-4BFD-9929-B7569272FCC4}"/>
                </a:ext>
              </a:extLst>
            </p:cNvPr>
            <p:cNvSpPr txBox="1"/>
            <p:nvPr/>
          </p:nvSpPr>
          <p:spPr>
            <a:xfrm>
              <a:off x="25759" y="460017"/>
              <a:ext cx="5130082" cy="47615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/>
                <a:t>Infrastructure de données spatiales</a:t>
              </a:r>
              <a:endParaRPr lang="en-US" sz="20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96494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jornVTI">
  <a:themeElements>
    <a:clrScheme name="AnalogousFromDarkSeedLeftStep">
      <a:dk1>
        <a:srgbClr val="000000"/>
      </a:dk1>
      <a:lt1>
        <a:srgbClr val="FFFFFF"/>
      </a:lt1>
      <a:dk2>
        <a:srgbClr val="303920"/>
      </a:dk2>
      <a:lt2>
        <a:srgbClr val="E8E2E4"/>
      </a:lt2>
      <a:accent1>
        <a:srgbClr val="22B87B"/>
      </a:accent1>
      <a:accent2>
        <a:srgbClr val="15B833"/>
      </a:accent2>
      <a:accent3>
        <a:srgbClr val="45B622"/>
      </a:accent3>
      <a:accent4>
        <a:srgbClr val="7AAF14"/>
      </a:accent4>
      <a:accent5>
        <a:srgbClr val="ACA220"/>
      </a:accent5>
      <a:accent6>
        <a:srgbClr val="D37819"/>
      </a:accent6>
      <a:hlink>
        <a:srgbClr val="7F872D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jornVTI" id="{D01443FD-65CF-4AEF-9B9D-4466C96F9785}" vid="{36EF4262-385E-40E6-B073-FB18FD98BF4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C5B33CD9181344BA462378BC9B60091" ma:contentTypeVersion="6" ma:contentTypeDescription="Ein neues Dokument erstellen." ma:contentTypeScope="" ma:versionID="a5a8abe847076fb826bac89436deb0a2">
  <xsd:schema xmlns:xsd="http://www.w3.org/2001/XMLSchema" xmlns:xs="http://www.w3.org/2001/XMLSchema" xmlns:p="http://schemas.microsoft.com/office/2006/metadata/properties" xmlns:ns2="a66adb0b-e879-42ce-8f37-8a28a93a757f" xmlns:ns3="51e12262-3a2d-4199-958e-5f97eedb4b55" xmlns:ns4="257a09ae-f832-4aab-bbcb-c4faafc826b2" xmlns:ns5="4d9c8fa9-c4a0-40f6-904f-0d0d46deb3cd" targetNamespace="http://schemas.microsoft.com/office/2006/metadata/properties" ma:root="true" ma:fieldsID="fc7a9524557ce7788f2c16fea7e925aa" ns2:_="" ns3:_="" ns4:_="" ns5:_="">
    <xsd:import namespace="a66adb0b-e879-42ce-8f37-8a28a93a757f"/>
    <xsd:import namespace="51e12262-3a2d-4199-958e-5f97eedb4b55"/>
    <xsd:import namespace="257a09ae-f832-4aab-bbcb-c4faafc826b2"/>
    <xsd:import namespace="4d9c8fa9-c4a0-40f6-904f-0d0d46deb3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4:lcf76f155ced4ddcb4097134ff3c332f" minOccurs="0"/>
                <xsd:element ref="ns5:TaxCatchAll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6adb0b-e879-42ce-8f37-8a28a93a75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12262-3a2d-4199-958e-5f97eedb4b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7a09ae-f832-4aab-bbcb-c4faafc826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1616629-9183-4d38-9e3a-f9db27d53a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c8fa9-c4a0-40f6-904f-0d0d46deb3cd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935fb6d-3163-4d5f-b958-05481c9f586c}" ma:internalName="TaxCatchAll" ma:showField="CatchAllData" ma:web="4d9c8fa9-c4a0-40f6-904f-0d0d46deb3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652B49-CF1A-4B4E-9520-F8C4E81543F1}"/>
</file>

<file path=customXml/itemProps2.xml><?xml version="1.0" encoding="utf-8"?>
<ds:datastoreItem xmlns:ds="http://schemas.openxmlformats.org/officeDocument/2006/customXml" ds:itemID="{F4FAD3FC-D5D1-4E7E-8155-3C61B26EE98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1313</Words>
  <Application>Microsoft Office PowerPoint</Application>
  <PresentationFormat>Grand écran</PresentationFormat>
  <Paragraphs>223</Paragraphs>
  <Slides>21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1" baseType="lpstr">
      <vt:lpstr>Abadi</vt:lpstr>
      <vt:lpstr>Aharoni</vt:lpstr>
      <vt:lpstr>Arial</vt:lpstr>
      <vt:lpstr>Calibri</vt:lpstr>
      <vt:lpstr>Century Gothic</vt:lpstr>
      <vt:lpstr>Neue Haas Grotesk Text Pro</vt:lpstr>
      <vt:lpstr>Neue Haas Grotesk Text Pro (Body)</vt:lpstr>
      <vt:lpstr>Neue Haas Grotesk Text Pro (Headings)</vt:lpstr>
      <vt:lpstr>Office Theme</vt:lpstr>
      <vt:lpstr>BjornVTI</vt:lpstr>
      <vt:lpstr>Système de surveillance des forêts et d'alerte précoce de la déforestation </vt:lpstr>
      <vt:lpstr>Cadre National </vt:lpstr>
      <vt:lpstr>Résultats attendus en mars 2023</vt:lpstr>
      <vt:lpstr>Approche institutionnelle</vt:lpstr>
      <vt:lpstr>Consultations</vt:lpstr>
      <vt:lpstr>Consultations</vt:lpstr>
      <vt:lpstr>3 catégories de besoins auxquels doit répondre le système</vt:lpstr>
      <vt:lpstr>Présentation PowerPoint</vt:lpstr>
      <vt:lpstr>Conceptualisation de la Plateforme</vt:lpstr>
      <vt:lpstr>Caractéristiques du Système </vt:lpstr>
      <vt:lpstr>Architecture de la Plateforme</vt:lpstr>
      <vt:lpstr>Système d’alertes </vt:lpstr>
      <vt:lpstr>Système d’alertes de déforestation</vt:lpstr>
      <vt:lpstr>Principes de vérification des alertes</vt:lpstr>
      <vt:lpstr>Principes de vérification des alertes</vt:lpstr>
      <vt:lpstr>Principes de vérification des alertes</vt:lpstr>
      <vt:lpstr>Principes de vérification des alertes</vt:lpstr>
      <vt:lpstr>Principes de vérification des alertes</vt:lpstr>
      <vt:lpstr>Un système en plusieurs phases</vt:lpstr>
      <vt:lpstr>Chronogramme et prochaines étapes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Riano</dc:creator>
  <cp:lastModifiedBy>Abraham BIO</cp:lastModifiedBy>
  <cp:revision>15</cp:revision>
  <cp:lastPrinted>2022-11-30T10:07:38Z</cp:lastPrinted>
  <dcterms:created xsi:type="dcterms:W3CDTF">2022-11-25T15:45:35Z</dcterms:created>
  <dcterms:modified xsi:type="dcterms:W3CDTF">2023-01-27T17:10:32Z</dcterms:modified>
</cp:coreProperties>
</file>